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5" r:id="rId3"/>
    <p:sldId id="309" r:id="rId4"/>
    <p:sldId id="359" r:id="rId5"/>
    <p:sldId id="361" r:id="rId6"/>
    <p:sldId id="360" r:id="rId7"/>
    <p:sldId id="357" r:id="rId8"/>
    <p:sldId id="312" r:id="rId9"/>
    <p:sldId id="318" r:id="rId10"/>
    <p:sldId id="322" r:id="rId11"/>
    <p:sldId id="344" r:id="rId12"/>
    <p:sldId id="316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62" r:id="rId24"/>
    <p:sldId id="343" r:id="rId25"/>
    <p:sldId id="35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gif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310EE-353E-4142-B571-930073F578B0}" type="doc">
      <dgm:prSet loTypeId="urn:microsoft.com/office/officeart/2008/layout/CaptionedPictures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72E2DE-F51A-4FF7-AE76-AC2003094342}">
      <dgm:prSet phldrT="[Text]" custT="1"/>
      <dgm:spPr/>
      <dgm:t>
        <a:bodyPr/>
        <a:lstStyle/>
        <a:p>
          <a:r>
            <a:rPr lang="uk-UA" sz="800" dirty="0" smtClean="0"/>
            <a:t>Україна</a:t>
          </a:r>
          <a:r>
            <a:rPr lang="en-US" sz="800" dirty="0" smtClean="0"/>
            <a:t>, 2011</a:t>
          </a:r>
          <a:r>
            <a:rPr lang="uk-UA" sz="800" dirty="0" smtClean="0"/>
            <a:t> р</a:t>
          </a:r>
          <a:endParaRPr lang="en-US" sz="800" dirty="0"/>
        </a:p>
      </dgm:t>
    </dgm:pt>
    <dgm:pt modelId="{7C27A332-8B94-40A5-AD75-9AB14D709743}" type="parTrans" cxnId="{AD40D8F2-7807-4FAB-8F9A-53EF5EB07CF9}">
      <dgm:prSet/>
      <dgm:spPr/>
      <dgm:t>
        <a:bodyPr/>
        <a:lstStyle/>
        <a:p>
          <a:endParaRPr lang="en-US"/>
        </a:p>
      </dgm:t>
    </dgm:pt>
    <dgm:pt modelId="{1D8C4F22-39F4-4B9D-BD47-D06CD7352150}" type="sibTrans" cxnId="{AD40D8F2-7807-4FAB-8F9A-53EF5EB07CF9}">
      <dgm:prSet/>
      <dgm:spPr/>
      <dgm:t>
        <a:bodyPr/>
        <a:lstStyle/>
        <a:p>
          <a:endParaRPr lang="en-US"/>
        </a:p>
      </dgm:t>
    </dgm:pt>
    <dgm:pt modelId="{4FFC1171-E67A-4417-95D0-2AD8F54D9D1D}">
      <dgm:prSet phldrT="[Text]"/>
      <dgm:spPr/>
      <dgm:t>
        <a:bodyPr/>
        <a:lstStyle/>
        <a:p>
          <a:r>
            <a:rPr lang="uk-UA" dirty="0" smtClean="0"/>
            <a:t>Обвал шахт</a:t>
          </a:r>
          <a:r>
            <a:rPr lang="en-US" dirty="0" smtClean="0"/>
            <a:t>2011</a:t>
          </a:r>
          <a:endParaRPr lang="en-US" dirty="0"/>
        </a:p>
      </dgm:t>
    </dgm:pt>
    <dgm:pt modelId="{39C25F2B-DBCE-4EA0-B2E1-2EEFAF699F21}" type="parTrans" cxnId="{0F3C8730-FAF0-4BDA-AC65-33E307DA1068}">
      <dgm:prSet/>
      <dgm:spPr/>
      <dgm:t>
        <a:bodyPr/>
        <a:lstStyle/>
        <a:p>
          <a:endParaRPr lang="en-US"/>
        </a:p>
      </dgm:t>
    </dgm:pt>
    <dgm:pt modelId="{8CB2C5CD-07DC-4ED1-A6B2-A0FE1AC3FF91}" type="sibTrans" cxnId="{0F3C8730-FAF0-4BDA-AC65-33E307DA1068}">
      <dgm:prSet/>
      <dgm:spPr/>
      <dgm:t>
        <a:bodyPr/>
        <a:lstStyle/>
        <a:p>
          <a:endParaRPr lang="en-US"/>
        </a:p>
      </dgm:t>
    </dgm:pt>
    <dgm:pt modelId="{531CA0E7-57C9-41AA-87BE-6A9D2A83C528}">
      <dgm:prSet phldrT="[Text]" custT="1"/>
      <dgm:spPr/>
      <dgm:t>
        <a:bodyPr/>
        <a:lstStyle/>
        <a:p>
          <a:r>
            <a:rPr lang="uk-UA" sz="800" dirty="0" smtClean="0"/>
            <a:t>Україна</a:t>
          </a:r>
          <a:r>
            <a:rPr lang="en-US" sz="800" dirty="0" smtClean="0"/>
            <a:t>, 2011</a:t>
          </a:r>
          <a:r>
            <a:rPr lang="uk-UA" sz="800" dirty="0" smtClean="0"/>
            <a:t> р</a:t>
          </a:r>
          <a:endParaRPr lang="en-US" sz="800" dirty="0"/>
        </a:p>
      </dgm:t>
    </dgm:pt>
    <dgm:pt modelId="{0B83BB1E-E120-44D4-B255-FBC3E3A31A03}" type="parTrans" cxnId="{19FA2B4B-B8CB-4184-9119-A28ADD890B6C}">
      <dgm:prSet/>
      <dgm:spPr/>
      <dgm:t>
        <a:bodyPr/>
        <a:lstStyle/>
        <a:p>
          <a:endParaRPr lang="en-US"/>
        </a:p>
      </dgm:t>
    </dgm:pt>
    <dgm:pt modelId="{9FF75D40-6817-442F-8FE0-F6EB46C84C9A}" type="sibTrans" cxnId="{19FA2B4B-B8CB-4184-9119-A28ADD890B6C}">
      <dgm:prSet/>
      <dgm:spPr/>
      <dgm:t>
        <a:bodyPr/>
        <a:lstStyle/>
        <a:p>
          <a:endParaRPr lang="en-US"/>
        </a:p>
      </dgm:t>
    </dgm:pt>
    <dgm:pt modelId="{956EF9E7-99FB-4676-A2EC-A19FD492354D}">
      <dgm:prSet phldrT="[Text]"/>
      <dgm:spPr/>
      <dgm:t>
        <a:bodyPr/>
        <a:lstStyle/>
        <a:p>
          <a:r>
            <a:rPr lang="uk-UA" dirty="0" smtClean="0"/>
            <a:t>Надзвичайна ситуація в Калуші </a:t>
          </a:r>
          <a:r>
            <a:rPr lang="en-US" dirty="0" smtClean="0"/>
            <a:t>2010</a:t>
          </a:r>
          <a:endParaRPr lang="en-US" dirty="0"/>
        </a:p>
      </dgm:t>
    </dgm:pt>
    <dgm:pt modelId="{3DF4C3A0-A807-4131-B78A-0FE76F744D39}" type="parTrans" cxnId="{A8AF97D6-EC48-49CF-8CAF-788C388858B0}">
      <dgm:prSet/>
      <dgm:spPr/>
      <dgm:t>
        <a:bodyPr/>
        <a:lstStyle/>
        <a:p>
          <a:endParaRPr lang="en-US"/>
        </a:p>
      </dgm:t>
    </dgm:pt>
    <dgm:pt modelId="{6FD82B25-7977-4D0C-A8D1-F6A67D045E06}" type="sibTrans" cxnId="{A8AF97D6-EC48-49CF-8CAF-788C388858B0}">
      <dgm:prSet/>
      <dgm:spPr/>
      <dgm:t>
        <a:bodyPr/>
        <a:lstStyle/>
        <a:p>
          <a:endParaRPr lang="en-US"/>
        </a:p>
      </dgm:t>
    </dgm:pt>
    <dgm:pt modelId="{96E9BD70-BE3E-4EA9-80E5-C8943BBD4D81}">
      <dgm:prSet phldrT="[Text]" custT="1"/>
      <dgm:spPr/>
      <dgm:t>
        <a:bodyPr/>
        <a:lstStyle/>
        <a:p>
          <a:r>
            <a:rPr lang="uk-UA" sz="800" dirty="0" smtClean="0"/>
            <a:t>Україна</a:t>
          </a:r>
          <a:r>
            <a:rPr lang="en-US" sz="800" dirty="0" smtClean="0"/>
            <a:t>, 2008</a:t>
          </a:r>
          <a:r>
            <a:rPr lang="uk-UA" sz="800" dirty="0" smtClean="0"/>
            <a:t> р</a:t>
          </a:r>
          <a:endParaRPr lang="en-US" sz="800" dirty="0"/>
        </a:p>
      </dgm:t>
    </dgm:pt>
    <dgm:pt modelId="{CB27155F-957C-4F80-9F06-8531991FEECD}" type="parTrans" cxnId="{3F981A36-6595-4938-B99B-81D8493FBF8B}">
      <dgm:prSet/>
      <dgm:spPr/>
      <dgm:t>
        <a:bodyPr/>
        <a:lstStyle/>
        <a:p>
          <a:endParaRPr lang="en-US"/>
        </a:p>
      </dgm:t>
    </dgm:pt>
    <dgm:pt modelId="{5A5BEB7C-1C12-4054-AE50-465A96E1B289}" type="sibTrans" cxnId="{3F981A36-6595-4938-B99B-81D8493FBF8B}">
      <dgm:prSet/>
      <dgm:spPr/>
      <dgm:t>
        <a:bodyPr/>
        <a:lstStyle/>
        <a:p>
          <a:endParaRPr lang="en-US"/>
        </a:p>
      </dgm:t>
    </dgm:pt>
    <dgm:pt modelId="{195D5823-A0DC-4CF8-BD90-267405CB3EFE}">
      <dgm:prSet phldrT="[Text]"/>
      <dgm:spPr/>
      <dgm:t>
        <a:bodyPr/>
        <a:lstStyle/>
        <a:p>
          <a:r>
            <a:rPr lang="uk-UA" dirty="0" smtClean="0"/>
            <a:t>Паводки на Закарпатті </a:t>
          </a:r>
          <a:r>
            <a:rPr lang="en-US" dirty="0" smtClean="0"/>
            <a:t>2008</a:t>
          </a:r>
          <a:endParaRPr lang="en-US" dirty="0"/>
        </a:p>
      </dgm:t>
    </dgm:pt>
    <dgm:pt modelId="{53BBC50D-D60C-4430-AA2E-542D86FD2121}" type="parTrans" cxnId="{062E83D5-D713-479A-89C9-A9DF11E7C6E5}">
      <dgm:prSet/>
      <dgm:spPr/>
      <dgm:t>
        <a:bodyPr/>
        <a:lstStyle/>
        <a:p>
          <a:endParaRPr lang="en-US"/>
        </a:p>
      </dgm:t>
    </dgm:pt>
    <dgm:pt modelId="{62D5DCFA-BC6D-4C5D-A168-65BD3C91AAA0}" type="sibTrans" cxnId="{062E83D5-D713-479A-89C9-A9DF11E7C6E5}">
      <dgm:prSet/>
      <dgm:spPr/>
      <dgm:t>
        <a:bodyPr/>
        <a:lstStyle/>
        <a:p>
          <a:endParaRPr lang="en-US"/>
        </a:p>
      </dgm:t>
    </dgm:pt>
    <dgm:pt modelId="{8F970FB7-F3A9-40DA-B29B-8D5D08CF7D5A}" type="pres">
      <dgm:prSet presAssocID="{097310EE-353E-4142-B571-930073F578B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D22EE719-E805-42F6-8EF3-7F8220FB92E1}" type="pres">
      <dgm:prSet presAssocID="{9872E2DE-F51A-4FF7-AE76-AC2003094342}" presName="composite" presStyleCnt="0">
        <dgm:presLayoutVars>
          <dgm:chMax val="1"/>
          <dgm:chPref val="1"/>
        </dgm:presLayoutVars>
      </dgm:prSet>
      <dgm:spPr/>
    </dgm:pt>
    <dgm:pt modelId="{89EDF30A-BE1C-4A27-9E32-94248FE469E2}" type="pres">
      <dgm:prSet presAssocID="{9872E2DE-F51A-4FF7-AE76-AC2003094342}" presName="Accent" presStyleLbl="trAlignAcc1" presStyleIdx="0" presStyleCnt="3">
        <dgm:presLayoutVars>
          <dgm:chMax val="0"/>
          <dgm:chPref val="0"/>
        </dgm:presLayoutVars>
      </dgm:prSet>
      <dgm:spPr/>
    </dgm:pt>
    <dgm:pt modelId="{66B69808-0630-4757-9571-D94C62569CFE}" type="pres">
      <dgm:prSet presAssocID="{9872E2DE-F51A-4FF7-AE76-AC2003094342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E10E28A2-C114-4CF3-8626-743AE74B8C05}" type="pres">
      <dgm:prSet presAssocID="{9872E2DE-F51A-4FF7-AE76-AC2003094342}" presName="ChildComposite" presStyleCnt="0"/>
      <dgm:spPr/>
    </dgm:pt>
    <dgm:pt modelId="{07FE6BBC-2FC6-43F1-9DEE-83D5B948E307}" type="pres">
      <dgm:prSet presAssocID="{9872E2DE-F51A-4FF7-AE76-AC2003094342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40DF6-3081-42D0-A2C5-13E3A25DCF59}" type="pres">
      <dgm:prSet presAssocID="{9872E2DE-F51A-4FF7-AE76-AC2003094342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4DBC6-A634-4715-97E0-C782C06A0046}" type="pres">
      <dgm:prSet presAssocID="{1D8C4F22-39F4-4B9D-BD47-D06CD7352150}" presName="sibTrans" presStyleCnt="0"/>
      <dgm:spPr/>
    </dgm:pt>
    <dgm:pt modelId="{0BF54A99-0A79-415A-BEC5-10B0A52736DE}" type="pres">
      <dgm:prSet presAssocID="{531CA0E7-57C9-41AA-87BE-6A9D2A83C528}" presName="composite" presStyleCnt="0">
        <dgm:presLayoutVars>
          <dgm:chMax val="1"/>
          <dgm:chPref val="1"/>
        </dgm:presLayoutVars>
      </dgm:prSet>
      <dgm:spPr/>
    </dgm:pt>
    <dgm:pt modelId="{CB1B7213-4227-415A-A0FC-CB46950A625E}" type="pres">
      <dgm:prSet presAssocID="{531CA0E7-57C9-41AA-87BE-6A9D2A83C528}" presName="Accent" presStyleLbl="trAlignAcc1" presStyleIdx="1" presStyleCnt="3">
        <dgm:presLayoutVars>
          <dgm:chMax val="0"/>
          <dgm:chPref val="0"/>
        </dgm:presLayoutVars>
      </dgm:prSet>
      <dgm:spPr/>
    </dgm:pt>
    <dgm:pt modelId="{3FFDFA6E-9D10-467A-BD33-A388F8FF9C61}" type="pres">
      <dgm:prSet presAssocID="{531CA0E7-57C9-41AA-87BE-6A9D2A83C528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B3EE613F-6055-4F54-966A-263581E2F181}" type="pres">
      <dgm:prSet presAssocID="{531CA0E7-57C9-41AA-87BE-6A9D2A83C528}" presName="ChildComposite" presStyleCnt="0"/>
      <dgm:spPr/>
    </dgm:pt>
    <dgm:pt modelId="{DE940077-B4EB-45EA-87D9-42067429C46B}" type="pres">
      <dgm:prSet presAssocID="{531CA0E7-57C9-41AA-87BE-6A9D2A83C528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0716F-666F-436A-B1E1-8FE16EE8D725}" type="pres">
      <dgm:prSet presAssocID="{531CA0E7-57C9-41AA-87BE-6A9D2A83C528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84180-CC9C-4C02-BB24-5D6BADB57398}" type="pres">
      <dgm:prSet presAssocID="{9FF75D40-6817-442F-8FE0-F6EB46C84C9A}" presName="sibTrans" presStyleCnt="0"/>
      <dgm:spPr/>
    </dgm:pt>
    <dgm:pt modelId="{6368CDC6-72A7-4054-9841-B1FAC68029F5}" type="pres">
      <dgm:prSet presAssocID="{96E9BD70-BE3E-4EA9-80E5-C8943BBD4D81}" presName="composite" presStyleCnt="0">
        <dgm:presLayoutVars>
          <dgm:chMax val="1"/>
          <dgm:chPref val="1"/>
        </dgm:presLayoutVars>
      </dgm:prSet>
      <dgm:spPr/>
    </dgm:pt>
    <dgm:pt modelId="{FBEF7063-8688-4841-8775-4A1E681C95E0}" type="pres">
      <dgm:prSet presAssocID="{96E9BD70-BE3E-4EA9-80E5-C8943BBD4D81}" presName="Accent" presStyleLbl="trAlign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365B2EE-642B-4388-9E4A-DAEF393D55F3}" type="pres">
      <dgm:prSet presAssocID="{96E9BD70-BE3E-4EA9-80E5-C8943BBD4D81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5A3E97CD-396A-4372-8C11-ACA174351FBC}" type="pres">
      <dgm:prSet presAssocID="{96E9BD70-BE3E-4EA9-80E5-C8943BBD4D81}" presName="ChildComposite" presStyleCnt="0"/>
      <dgm:spPr/>
    </dgm:pt>
    <dgm:pt modelId="{5C1749A7-8FAE-4205-8C0A-79842FACDBC7}" type="pres">
      <dgm:prSet presAssocID="{96E9BD70-BE3E-4EA9-80E5-C8943BBD4D81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DA647-A512-40CC-ADCF-4DE047A17072}" type="pres">
      <dgm:prSet presAssocID="{96E9BD70-BE3E-4EA9-80E5-C8943BBD4D81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F70F04-F3F1-49D0-8C58-C57C79E2C86F}" type="presOf" srcId="{531CA0E7-57C9-41AA-87BE-6A9D2A83C528}" destId="{4730716F-666F-436A-B1E1-8FE16EE8D725}" srcOrd="0" destOrd="0" presId="urn:microsoft.com/office/officeart/2008/layout/CaptionedPictures"/>
    <dgm:cxn modelId="{DF2C9611-5745-4C42-92BE-CEB27B0EE738}" type="presOf" srcId="{4FFC1171-E67A-4417-95D0-2AD8F54D9D1D}" destId="{07FE6BBC-2FC6-43F1-9DEE-83D5B948E307}" srcOrd="0" destOrd="0" presId="urn:microsoft.com/office/officeart/2008/layout/CaptionedPictures"/>
    <dgm:cxn modelId="{062E83D5-D713-479A-89C9-A9DF11E7C6E5}" srcId="{96E9BD70-BE3E-4EA9-80E5-C8943BBD4D81}" destId="{195D5823-A0DC-4CF8-BD90-267405CB3EFE}" srcOrd="0" destOrd="0" parTransId="{53BBC50D-D60C-4430-AA2E-542D86FD2121}" sibTransId="{62D5DCFA-BC6D-4C5D-A168-65BD3C91AAA0}"/>
    <dgm:cxn modelId="{605628AA-B0BB-44F2-9F53-9E53C7654F8A}" type="presOf" srcId="{9872E2DE-F51A-4FF7-AE76-AC2003094342}" destId="{03D40DF6-3081-42D0-A2C5-13E3A25DCF59}" srcOrd="0" destOrd="0" presId="urn:microsoft.com/office/officeart/2008/layout/CaptionedPictures"/>
    <dgm:cxn modelId="{AD40D8F2-7807-4FAB-8F9A-53EF5EB07CF9}" srcId="{097310EE-353E-4142-B571-930073F578B0}" destId="{9872E2DE-F51A-4FF7-AE76-AC2003094342}" srcOrd="0" destOrd="0" parTransId="{7C27A332-8B94-40A5-AD75-9AB14D709743}" sibTransId="{1D8C4F22-39F4-4B9D-BD47-D06CD7352150}"/>
    <dgm:cxn modelId="{19FA2B4B-B8CB-4184-9119-A28ADD890B6C}" srcId="{097310EE-353E-4142-B571-930073F578B0}" destId="{531CA0E7-57C9-41AA-87BE-6A9D2A83C528}" srcOrd="1" destOrd="0" parTransId="{0B83BB1E-E120-44D4-B255-FBC3E3A31A03}" sibTransId="{9FF75D40-6817-442F-8FE0-F6EB46C84C9A}"/>
    <dgm:cxn modelId="{E064FFF3-4144-415F-ADB6-7DBD665DAD89}" type="presOf" srcId="{195D5823-A0DC-4CF8-BD90-267405CB3EFE}" destId="{5C1749A7-8FAE-4205-8C0A-79842FACDBC7}" srcOrd="0" destOrd="0" presId="urn:microsoft.com/office/officeart/2008/layout/CaptionedPictures"/>
    <dgm:cxn modelId="{AD6F2785-B89B-4728-8E36-A39EBE3751EC}" type="presOf" srcId="{097310EE-353E-4142-B571-930073F578B0}" destId="{8F970FB7-F3A9-40DA-B29B-8D5D08CF7D5A}" srcOrd="0" destOrd="0" presId="urn:microsoft.com/office/officeart/2008/layout/CaptionedPictures"/>
    <dgm:cxn modelId="{3F981A36-6595-4938-B99B-81D8493FBF8B}" srcId="{097310EE-353E-4142-B571-930073F578B0}" destId="{96E9BD70-BE3E-4EA9-80E5-C8943BBD4D81}" srcOrd="2" destOrd="0" parTransId="{CB27155F-957C-4F80-9F06-8531991FEECD}" sibTransId="{5A5BEB7C-1C12-4054-AE50-465A96E1B289}"/>
    <dgm:cxn modelId="{0F3C8730-FAF0-4BDA-AC65-33E307DA1068}" srcId="{9872E2DE-F51A-4FF7-AE76-AC2003094342}" destId="{4FFC1171-E67A-4417-95D0-2AD8F54D9D1D}" srcOrd="0" destOrd="0" parTransId="{39C25F2B-DBCE-4EA0-B2E1-2EEFAF699F21}" sibTransId="{8CB2C5CD-07DC-4ED1-A6B2-A0FE1AC3FF91}"/>
    <dgm:cxn modelId="{FD3D11D1-24DE-434C-AE60-3C2C64D020A0}" type="presOf" srcId="{96E9BD70-BE3E-4EA9-80E5-C8943BBD4D81}" destId="{13ADA647-A512-40CC-ADCF-4DE047A17072}" srcOrd="0" destOrd="0" presId="urn:microsoft.com/office/officeart/2008/layout/CaptionedPictures"/>
    <dgm:cxn modelId="{DC357535-B16A-4259-B8C9-864AB49A2E06}" type="presOf" srcId="{956EF9E7-99FB-4676-A2EC-A19FD492354D}" destId="{DE940077-B4EB-45EA-87D9-42067429C46B}" srcOrd="0" destOrd="0" presId="urn:microsoft.com/office/officeart/2008/layout/CaptionedPictures"/>
    <dgm:cxn modelId="{A8AF97D6-EC48-49CF-8CAF-788C388858B0}" srcId="{531CA0E7-57C9-41AA-87BE-6A9D2A83C528}" destId="{956EF9E7-99FB-4676-A2EC-A19FD492354D}" srcOrd="0" destOrd="0" parTransId="{3DF4C3A0-A807-4131-B78A-0FE76F744D39}" sibTransId="{6FD82B25-7977-4D0C-A8D1-F6A67D045E06}"/>
    <dgm:cxn modelId="{C646F833-95EC-4104-BA03-018221D5D4AD}" type="presParOf" srcId="{8F970FB7-F3A9-40DA-B29B-8D5D08CF7D5A}" destId="{D22EE719-E805-42F6-8EF3-7F8220FB92E1}" srcOrd="0" destOrd="0" presId="urn:microsoft.com/office/officeart/2008/layout/CaptionedPictures"/>
    <dgm:cxn modelId="{8F909B39-D8CA-4E38-9361-A40A4C5524CD}" type="presParOf" srcId="{D22EE719-E805-42F6-8EF3-7F8220FB92E1}" destId="{89EDF30A-BE1C-4A27-9E32-94248FE469E2}" srcOrd="0" destOrd="0" presId="urn:microsoft.com/office/officeart/2008/layout/CaptionedPictures"/>
    <dgm:cxn modelId="{C02AFB9B-ECF9-43EF-BC3B-45CF9EDFFFAC}" type="presParOf" srcId="{D22EE719-E805-42F6-8EF3-7F8220FB92E1}" destId="{66B69808-0630-4757-9571-D94C62569CFE}" srcOrd="1" destOrd="0" presId="urn:microsoft.com/office/officeart/2008/layout/CaptionedPictures"/>
    <dgm:cxn modelId="{E2F5B6F3-70BD-4B88-A812-D7E5E1E0E29E}" type="presParOf" srcId="{D22EE719-E805-42F6-8EF3-7F8220FB92E1}" destId="{E10E28A2-C114-4CF3-8626-743AE74B8C05}" srcOrd="2" destOrd="0" presId="urn:microsoft.com/office/officeart/2008/layout/CaptionedPictures"/>
    <dgm:cxn modelId="{0B248E1F-F907-45BE-83BF-68D8E7E3EB7B}" type="presParOf" srcId="{E10E28A2-C114-4CF3-8626-743AE74B8C05}" destId="{07FE6BBC-2FC6-43F1-9DEE-83D5B948E307}" srcOrd="0" destOrd="0" presId="urn:microsoft.com/office/officeart/2008/layout/CaptionedPictures"/>
    <dgm:cxn modelId="{C0DFCAB3-52DD-4534-AE0B-9400D89B11A9}" type="presParOf" srcId="{E10E28A2-C114-4CF3-8626-743AE74B8C05}" destId="{03D40DF6-3081-42D0-A2C5-13E3A25DCF59}" srcOrd="1" destOrd="0" presId="urn:microsoft.com/office/officeart/2008/layout/CaptionedPictures"/>
    <dgm:cxn modelId="{1266C106-8BBC-433D-833A-9ABB3716F424}" type="presParOf" srcId="{8F970FB7-F3A9-40DA-B29B-8D5D08CF7D5A}" destId="{C274DBC6-A634-4715-97E0-C782C06A0046}" srcOrd="1" destOrd="0" presId="urn:microsoft.com/office/officeart/2008/layout/CaptionedPictures"/>
    <dgm:cxn modelId="{AC6E277F-79F3-43DD-821C-1488B9B4A63D}" type="presParOf" srcId="{8F970FB7-F3A9-40DA-B29B-8D5D08CF7D5A}" destId="{0BF54A99-0A79-415A-BEC5-10B0A52736DE}" srcOrd="2" destOrd="0" presId="urn:microsoft.com/office/officeart/2008/layout/CaptionedPictures"/>
    <dgm:cxn modelId="{2DF21F59-1E10-4136-9D12-340075322B68}" type="presParOf" srcId="{0BF54A99-0A79-415A-BEC5-10B0A52736DE}" destId="{CB1B7213-4227-415A-A0FC-CB46950A625E}" srcOrd="0" destOrd="0" presId="urn:microsoft.com/office/officeart/2008/layout/CaptionedPictures"/>
    <dgm:cxn modelId="{A08A0C00-E22A-47A9-9186-37944170AC90}" type="presParOf" srcId="{0BF54A99-0A79-415A-BEC5-10B0A52736DE}" destId="{3FFDFA6E-9D10-467A-BD33-A388F8FF9C61}" srcOrd="1" destOrd="0" presId="urn:microsoft.com/office/officeart/2008/layout/CaptionedPictures"/>
    <dgm:cxn modelId="{D6ABAD03-C128-4725-8DFF-1CE11B248D9E}" type="presParOf" srcId="{0BF54A99-0A79-415A-BEC5-10B0A52736DE}" destId="{B3EE613F-6055-4F54-966A-263581E2F181}" srcOrd="2" destOrd="0" presId="urn:microsoft.com/office/officeart/2008/layout/CaptionedPictures"/>
    <dgm:cxn modelId="{B53CC90B-3319-4D0B-B85F-88CF9CC88309}" type="presParOf" srcId="{B3EE613F-6055-4F54-966A-263581E2F181}" destId="{DE940077-B4EB-45EA-87D9-42067429C46B}" srcOrd="0" destOrd="0" presId="urn:microsoft.com/office/officeart/2008/layout/CaptionedPictures"/>
    <dgm:cxn modelId="{6FF79870-7533-4B61-B5C9-2F58BB7A5311}" type="presParOf" srcId="{B3EE613F-6055-4F54-966A-263581E2F181}" destId="{4730716F-666F-436A-B1E1-8FE16EE8D725}" srcOrd="1" destOrd="0" presId="urn:microsoft.com/office/officeart/2008/layout/CaptionedPictures"/>
    <dgm:cxn modelId="{DFEE4A02-31F0-496B-B124-CA6B8BBF272F}" type="presParOf" srcId="{8F970FB7-F3A9-40DA-B29B-8D5D08CF7D5A}" destId="{52684180-CC9C-4C02-BB24-5D6BADB57398}" srcOrd="3" destOrd="0" presId="urn:microsoft.com/office/officeart/2008/layout/CaptionedPictures"/>
    <dgm:cxn modelId="{1C0FD5EB-E72B-4394-A2FA-E6AC5772EDB9}" type="presParOf" srcId="{8F970FB7-F3A9-40DA-B29B-8D5D08CF7D5A}" destId="{6368CDC6-72A7-4054-9841-B1FAC68029F5}" srcOrd="4" destOrd="0" presId="urn:microsoft.com/office/officeart/2008/layout/CaptionedPictures"/>
    <dgm:cxn modelId="{59E5390B-7851-4AB3-80B2-1C21A5AEC5D5}" type="presParOf" srcId="{6368CDC6-72A7-4054-9841-B1FAC68029F5}" destId="{FBEF7063-8688-4841-8775-4A1E681C95E0}" srcOrd="0" destOrd="0" presId="urn:microsoft.com/office/officeart/2008/layout/CaptionedPictures"/>
    <dgm:cxn modelId="{C3F3C35F-B5CF-4561-A3FE-87A5A82B4E2C}" type="presParOf" srcId="{6368CDC6-72A7-4054-9841-B1FAC68029F5}" destId="{8365B2EE-642B-4388-9E4A-DAEF393D55F3}" srcOrd="1" destOrd="0" presId="urn:microsoft.com/office/officeart/2008/layout/CaptionedPictures"/>
    <dgm:cxn modelId="{DFE2A677-9219-4556-B2A6-81202E819B65}" type="presParOf" srcId="{6368CDC6-72A7-4054-9841-B1FAC68029F5}" destId="{5A3E97CD-396A-4372-8C11-ACA174351FBC}" srcOrd="2" destOrd="0" presId="urn:microsoft.com/office/officeart/2008/layout/CaptionedPictures"/>
    <dgm:cxn modelId="{EA0355A0-C303-4144-B91D-1942901FD7DE}" type="presParOf" srcId="{5A3E97CD-396A-4372-8C11-ACA174351FBC}" destId="{5C1749A7-8FAE-4205-8C0A-79842FACDBC7}" srcOrd="0" destOrd="0" presId="urn:microsoft.com/office/officeart/2008/layout/CaptionedPictures"/>
    <dgm:cxn modelId="{47EF5EB1-B63F-4AE3-B5F0-611B55043B46}" type="presParOf" srcId="{5A3E97CD-396A-4372-8C11-ACA174351FBC}" destId="{13ADA647-A512-40CC-ADCF-4DE047A1707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C7A41-BA01-4974-9CFD-0922EE8068B6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F608B1-46E8-4B6E-8321-B4EB48BC21C7}">
      <dgm:prSet phldrT="[Text]" custT="1"/>
      <dgm:spPr/>
      <dgm:t>
        <a:bodyPr/>
        <a:lstStyle/>
        <a:p>
          <a:r>
            <a:rPr lang="en-US" sz="1300" b="1" dirty="0" smtClean="0"/>
            <a:t>2400 </a:t>
          </a:r>
          <a:r>
            <a:rPr lang="uk-UA" sz="1300" b="1" dirty="0" smtClean="0"/>
            <a:t>жертв</a:t>
          </a:r>
          <a:r>
            <a:rPr lang="en-US" sz="1300" b="1" dirty="0" smtClean="0"/>
            <a:t> </a:t>
          </a:r>
          <a:r>
            <a:rPr lang="uk-UA" sz="1300" b="1" dirty="0" smtClean="0"/>
            <a:t> або одна жертва в три дні</a:t>
          </a:r>
          <a:endParaRPr lang="en-US" sz="1300" b="1" dirty="0" smtClean="0"/>
        </a:p>
      </dgm:t>
    </dgm:pt>
    <dgm:pt modelId="{34503DF7-DA94-44A9-BEBD-3E216627995E}" type="parTrans" cxnId="{8B0FD2E8-4795-40ED-8997-CC2CC5BCEFA5}">
      <dgm:prSet/>
      <dgm:spPr/>
      <dgm:t>
        <a:bodyPr/>
        <a:lstStyle/>
        <a:p>
          <a:endParaRPr lang="en-US"/>
        </a:p>
      </dgm:t>
    </dgm:pt>
    <dgm:pt modelId="{FD3FE215-7C94-44A0-9E72-A6C08AB7B4EC}" type="sibTrans" cxnId="{8B0FD2E8-4795-40ED-8997-CC2CC5BCEFA5}">
      <dgm:prSet/>
      <dgm:spPr/>
      <dgm:t>
        <a:bodyPr/>
        <a:lstStyle/>
        <a:p>
          <a:endParaRPr lang="en-US"/>
        </a:p>
      </dgm:t>
    </dgm:pt>
    <dgm:pt modelId="{EE5BDA10-B47F-4A47-8DAB-90408E5BE142}">
      <dgm:prSet phldrT="[Text]" custT="1"/>
      <dgm:spPr/>
      <dgm:t>
        <a:bodyPr/>
        <a:lstStyle/>
        <a:p>
          <a:r>
            <a:rPr lang="uk-UA" sz="1300" b="1" dirty="0" smtClean="0"/>
            <a:t>Збитки завдані </a:t>
          </a:r>
          <a:r>
            <a:rPr lang="en-US" sz="1300" b="1" dirty="0" smtClean="0"/>
            <a:t>2.7 </a:t>
          </a:r>
          <a:r>
            <a:rPr lang="uk-UA" sz="1300" b="1" dirty="0" err="1" smtClean="0"/>
            <a:t>млн</a:t>
          </a:r>
          <a:r>
            <a:rPr lang="uk-UA" sz="1300" b="1" dirty="0" smtClean="0"/>
            <a:t> людей, або </a:t>
          </a:r>
          <a:r>
            <a:rPr lang="en-US" sz="1300" b="1" dirty="0" smtClean="0"/>
            <a:t>740</a:t>
          </a:r>
          <a:r>
            <a:rPr lang="uk-UA" sz="1300" b="1" dirty="0" smtClean="0"/>
            <a:t> щодня</a:t>
          </a:r>
          <a:endParaRPr lang="en-US" sz="1300" b="1" dirty="0"/>
        </a:p>
      </dgm:t>
    </dgm:pt>
    <dgm:pt modelId="{8DE193C9-929D-4460-B58D-CA2B401F42F7}" type="parTrans" cxnId="{877719EC-A5F4-452A-B72E-5B1DB158EAC0}">
      <dgm:prSet/>
      <dgm:spPr/>
      <dgm:t>
        <a:bodyPr/>
        <a:lstStyle/>
        <a:p>
          <a:endParaRPr lang="en-US"/>
        </a:p>
      </dgm:t>
    </dgm:pt>
    <dgm:pt modelId="{5A0D04FE-54A9-4FC8-B573-5CD897668620}" type="sibTrans" cxnId="{877719EC-A5F4-452A-B72E-5B1DB158EAC0}">
      <dgm:prSet/>
      <dgm:spPr/>
      <dgm:t>
        <a:bodyPr/>
        <a:lstStyle/>
        <a:p>
          <a:endParaRPr lang="en-US"/>
        </a:p>
      </dgm:t>
    </dgm:pt>
    <dgm:pt modelId="{71595B52-AF22-4290-8F79-40CFB069E1C7}">
      <dgm:prSet phldrT="[Text]" custT="1"/>
      <dgm:spPr/>
      <dgm:t>
        <a:bodyPr/>
        <a:lstStyle/>
        <a:p>
          <a:r>
            <a:rPr lang="en-US" sz="1300" b="1" dirty="0" smtClean="0">
              <a:latin typeface="+mn-lt"/>
              <a:cs typeface="Microsoft Tai Le" pitchFamily="34" charset="0"/>
            </a:rPr>
            <a:t>₴20 </a:t>
          </a:r>
          <a:r>
            <a:rPr lang="uk-UA" sz="1300" b="1" dirty="0" err="1" smtClean="0">
              <a:latin typeface="+mn-lt"/>
              <a:cs typeface="Microsoft Tai Le" pitchFamily="34" charset="0"/>
            </a:rPr>
            <a:t>млрд</a:t>
          </a:r>
          <a:r>
            <a:rPr lang="en-US" sz="1300" b="1" dirty="0" smtClean="0">
              <a:latin typeface="+mn-lt"/>
              <a:cs typeface="Microsoft Tai Le" pitchFamily="34" charset="0"/>
            </a:rPr>
            <a:t> </a:t>
          </a:r>
          <a:r>
            <a:rPr lang="uk-UA" sz="1300" b="1" dirty="0" smtClean="0">
              <a:latin typeface="+mn-lt"/>
              <a:cs typeface="Microsoft Tai Le" pitchFamily="34" charset="0"/>
            </a:rPr>
            <a:t>втрат з казни або</a:t>
          </a:r>
          <a:r>
            <a:rPr lang="en-US" sz="1300" b="1" dirty="0" smtClean="0">
              <a:latin typeface="+mn-lt"/>
              <a:cs typeface="Microsoft Tai Le" pitchFamily="34" charset="0"/>
            </a:rPr>
            <a:t> ₴</a:t>
          </a:r>
          <a:r>
            <a:rPr lang="en-US" sz="1300" b="1" dirty="0" smtClean="0">
              <a:latin typeface="+mn-lt"/>
            </a:rPr>
            <a:t>2.7 </a:t>
          </a:r>
          <a:r>
            <a:rPr lang="uk-UA" sz="1300" b="1" dirty="0" err="1" smtClean="0">
              <a:latin typeface="+mn-lt"/>
            </a:rPr>
            <a:t>млн</a:t>
          </a:r>
          <a:r>
            <a:rPr lang="uk-UA" sz="1300" b="1" dirty="0" smtClean="0">
              <a:latin typeface="+mn-lt"/>
            </a:rPr>
            <a:t> щодня</a:t>
          </a:r>
          <a:endParaRPr lang="en-US" sz="1300" b="1" dirty="0">
            <a:latin typeface="+mn-lt"/>
          </a:endParaRPr>
        </a:p>
      </dgm:t>
    </dgm:pt>
    <dgm:pt modelId="{6C1D103D-060E-4F8B-890F-69D5CB342BE6}" type="parTrans" cxnId="{505C8B84-60AB-4DA3-999B-2A56D00A198C}">
      <dgm:prSet/>
      <dgm:spPr/>
      <dgm:t>
        <a:bodyPr/>
        <a:lstStyle/>
        <a:p>
          <a:endParaRPr lang="en-US"/>
        </a:p>
      </dgm:t>
    </dgm:pt>
    <dgm:pt modelId="{B2DE8404-A2B7-48C3-BE46-A312901682F5}" type="sibTrans" cxnId="{505C8B84-60AB-4DA3-999B-2A56D00A198C}">
      <dgm:prSet/>
      <dgm:spPr/>
      <dgm:t>
        <a:bodyPr/>
        <a:lstStyle/>
        <a:p>
          <a:endParaRPr lang="en-US"/>
        </a:p>
      </dgm:t>
    </dgm:pt>
    <dgm:pt modelId="{7F8D198B-BE31-4E6E-81BD-72B03301CB4E}" type="pres">
      <dgm:prSet presAssocID="{007C7A41-BA01-4974-9CFD-0922EE8068B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5C42A5-4099-4112-AB83-4B45A43F00EC}" type="pres">
      <dgm:prSet presAssocID="{D5F608B1-46E8-4B6E-8321-B4EB48BC21C7}" presName="composite" presStyleCnt="0"/>
      <dgm:spPr/>
    </dgm:pt>
    <dgm:pt modelId="{725912BF-4D5E-4FCD-8BE4-C785AFD995E7}" type="pres">
      <dgm:prSet presAssocID="{D5F608B1-46E8-4B6E-8321-B4EB48BC21C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D2B0C-9E1B-486D-9274-FD76EAC5B7D8}" type="pres">
      <dgm:prSet presAssocID="{D5F608B1-46E8-4B6E-8321-B4EB48BC21C7}" presName="Accent1" presStyleLbl="parChTrans1D1" presStyleIdx="0" presStyleCnt="3"/>
      <dgm:spPr>
        <a:ln>
          <a:noFill/>
        </a:ln>
      </dgm:spPr>
    </dgm:pt>
    <dgm:pt modelId="{67B465EC-57D5-4BF7-85DA-0AC6C072505A}" type="pres">
      <dgm:prSet presAssocID="{D5F608B1-46E8-4B6E-8321-B4EB48BC21C7}" presName="Image" presStyleLbl="align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>
              <a:lumMod val="95000"/>
            </a:schemeClr>
          </a:solidFill>
        </a:ln>
      </dgm:spPr>
    </dgm:pt>
    <dgm:pt modelId="{1622C98C-8476-4136-ADFC-4017354577F9}" type="pres">
      <dgm:prSet presAssocID="{FD3FE215-7C94-44A0-9E72-A6C08AB7B4EC}" presName="sibTrans" presStyleCnt="0"/>
      <dgm:spPr/>
    </dgm:pt>
    <dgm:pt modelId="{78F3460A-111A-4BC4-8C0F-3071CC43D7F0}" type="pres">
      <dgm:prSet presAssocID="{EE5BDA10-B47F-4A47-8DAB-90408E5BE142}" presName="composite" presStyleCnt="0"/>
      <dgm:spPr/>
    </dgm:pt>
    <dgm:pt modelId="{36BB0C29-2E8D-4A13-B10A-1B1009D915F8}" type="pres">
      <dgm:prSet presAssocID="{EE5BDA10-B47F-4A47-8DAB-90408E5BE142}" presName="ParentText" presStyleLbl="revTx" presStyleIdx="1" presStyleCnt="3" custScaleX="125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E58AB-501E-4A10-8D38-66CAAFCA89AE}" type="pres">
      <dgm:prSet presAssocID="{EE5BDA10-B47F-4A47-8DAB-90408E5BE142}" presName="Accent1" presStyleLbl="parChTrans1D1" presStyleIdx="1" presStyleCnt="3"/>
      <dgm:spPr>
        <a:ln>
          <a:noFill/>
        </a:ln>
      </dgm:spPr>
    </dgm:pt>
    <dgm:pt modelId="{E9466673-2414-40D9-BE24-6CAA0D3C6463}" type="pres">
      <dgm:prSet presAssocID="{EE5BDA10-B47F-4A47-8DAB-90408E5BE142}" presName="Image" presStyleLbl="align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31802557-1925-4B20-A51D-A50C52455256}" type="pres">
      <dgm:prSet presAssocID="{5A0D04FE-54A9-4FC8-B573-5CD897668620}" presName="sibTrans" presStyleCnt="0"/>
      <dgm:spPr/>
    </dgm:pt>
    <dgm:pt modelId="{420520E4-8863-44AD-B1A9-F23736388D9B}" type="pres">
      <dgm:prSet presAssocID="{71595B52-AF22-4290-8F79-40CFB069E1C7}" presName="composite" presStyleCnt="0"/>
      <dgm:spPr/>
    </dgm:pt>
    <dgm:pt modelId="{BE8325A1-C2CD-4F80-8698-E4ADA224D7F2}" type="pres">
      <dgm:prSet presAssocID="{71595B52-AF22-4290-8F79-40CFB069E1C7}" presName="ParentText" presStyleLbl="revTx" presStyleIdx="2" presStyleCnt="3" custScaleX="1196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3DDF1-1B92-444E-B20A-E7C572277BD8}" type="pres">
      <dgm:prSet presAssocID="{71595B52-AF22-4290-8F79-40CFB069E1C7}" presName="Accent1" presStyleLbl="parChTrans1D1" presStyleIdx="2" presStyleCnt="3"/>
      <dgm:spPr>
        <a:ln>
          <a:noFill/>
        </a:ln>
      </dgm:spPr>
    </dgm:pt>
    <dgm:pt modelId="{48BA533D-E255-483D-B5B0-798E8D32D2C5}" type="pres">
      <dgm:prSet presAssocID="{71595B52-AF22-4290-8F79-40CFB069E1C7}" presName="Image" presStyleLbl="align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8B0FD2E8-4795-40ED-8997-CC2CC5BCEFA5}" srcId="{007C7A41-BA01-4974-9CFD-0922EE8068B6}" destId="{D5F608B1-46E8-4B6E-8321-B4EB48BC21C7}" srcOrd="0" destOrd="0" parTransId="{34503DF7-DA94-44A9-BEBD-3E216627995E}" sibTransId="{FD3FE215-7C94-44A0-9E72-A6C08AB7B4EC}"/>
    <dgm:cxn modelId="{505C8B84-60AB-4DA3-999B-2A56D00A198C}" srcId="{007C7A41-BA01-4974-9CFD-0922EE8068B6}" destId="{71595B52-AF22-4290-8F79-40CFB069E1C7}" srcOrd="2" destOrd="0" parTransId="{6C1D103D-060E-4F8B-890F-69D5CB342BE6}" sibTransId="{B2DE8404-A2B7-48C3-BE46-A312901682F5}"/>
    <dgm:cxn modelId="{877719EC-A5F4-452A-B72E-5B1DB158EAC0}" srcId="{007C7A41-BA01-4974-9CFD-0922EE8068B6}" destId="{EE5BDA10-B47F-4A47-8DAB-90408E5BE142}" srcOrd="1" destOrd="0" parTransId="{8DE193C9-929D-4460-B58D-CA2B401F42F7}" sibTransId="{5A0D04FE-54A9-4FC8-B573-5CD897668620}"/>
    <dgm:cxn modelId="{B8BFB18A-A46B-46CD-86CF-C44CF6917145}" type="presOf" srcId="{D5F608B1-46E8-4B6E-8321-B4EB48BC21C7}" destId="{725912BF-4D5E-4FCD-8BE4-C785AFD995E7}" srcOrd="0" destOrd="0" presId="urn:microsoft.com/office/officeart/2011/layout/Picture Frame"/>
    <dgm:cxn modelId="{71B9991A-04CD-4CED-9430-06787D923B14}" type="presOf" srcId="{007C7A41-BA01-4974-9CFD-0922EE8068B6}" destId="{7F8D198B-BE31-4E6E-81BD-72B03301CB4E}" srcOrd="0" destOrd="0" presId="urn:microsoft.com/office/officeart/2011/layout/Picture Frame"/>
    <dgm:cxn modelId="{723256BB-1A19-4466-9A23-996A5075C712}" type="presOf" srcId="{71595B52-AF22-4290-8F79-40CFB069E1C7}" destId="{BE8325A1-C2CD-4F80-8698-E4ADA224D7F2}" srcOrd="0" destOrd="0" presId="urn:microsoft.com/office/officeart/2011/layout/Picture Frame"/>
    <dgm:cxn modelId="{0CDD4A7E-710B-47D7-B897-20ED0280C196}" type="presOf" srcId="{EE5BDA10-B47F-4A47-8DAB-90408E5BE142}" destId="{36BB0C29-2E8D-4A13-B10A-1B1009D915F8}" srcOrd="0" destOrd="0" presId="urn:microsoft.com/office/officeart/2011/layout/Picture Frame"/>
    <dgm:cxn modelId="{CDA49677-FCC4-43B5-A9F2-AEB51A9F09D5}" type="presParOf" srcId="{7F8D198B-BE31-4E6E-81BD-72B03301CB4E}" destId="{875C42A5-4099-4112-AB83-4B45A43F00EC}" srcOrd="0" destOrd="0" presId="urn:microsoft.com/office/officeart/2011/layout/Picture Frame"/>
    <dgm:cxn modelId="{03FFDDA1-A74B-488B-A765-557F35D84ED6}" type="presParOf" srcId="{875C42A5-4099-4112-AB83-4B45A43F00EC}" destId="{725912BF-4D5E-4FCD-8BE4-C785AFD995E7}" srcOrd="0" destOrd="0" presId="urn:microsoft.com/office/officeart/2011/layout/Picture Frame"/>
    <dgm:cxn modelId="{A27D45FD-5D05-47FF-8891-C0C7671E4FD9}" type="presParOf" srcId="{875C42A5-4099-4112-AB83-4B45A43F00EC}" destId="{26BD2B0C-9E1B-486D-9274-FD76EAC5B7D8}" srcOrd="1" destOrd="0" presId="urn:microsoft.com/office/officeart/2011/layout/Picture Frame"/>
    <dgm:cxn modelId="{083EB32E-2E7F-4AB1-ABAA-91BB1E236C4E}" type="presParOf" srcId="{875C42A5-4099-4112-AB83-4B45A43F00EC}" destId="{67B465EC-57D5-4BF7-85DA-0AC6C072505A}" srcOrd="2" destOrd="0" presId="urn:microsoft.com/office/officeart/2011/layout/Picture Frame"/>
    <dgm:cxn modelId="{B78D114B-E9F8-42A5-AA3C-2DC0DA7EFB20}" type="presParOf" srcId="{7F8D198B-BE31-4E6E-81BD-72B03301CB4E}" destId="{1622C98C-8476-4136-ADFC-4017354577F9}" srcOrd="1" destOrd="0" presId="urn:microsoft.com/office/officeart/2011/layout/Picture Frame"/>
    <dgm:cxn modelId="{68E37FB7-C119-41AC-A4D2-950CD56442F4}" type="presParOf" srcId="{7F8D198B-BE31-4E6E-81BD-72B03301CB4E}" destId="{78F3460A-111A-4BC4-8C0F-3071CC43D7F0}" srcOrd="2" destOrd="0" presId="urn:microsoft.com/office/officeart/2011/layout/Picture Frame"/>
    <dgm:cxn modelId="{165EEFE5-3D88-49C0-9148-6A4DFFF59E35}" type="presParOf" srcId="{78F3460A-111A-4BC4-8C0F-3071CC43D7F0}" destId="{36BB0C29-2E8D-4A13-B10A-1B1009D915F8}" srcOrd="0" destOrd="0" presId="urn:microsoft.com/office/officeart/2011/layout/Picture Frame"/>
    <dgm:cxn modelId="{2BB6A3C0-A99A-4F43-BE1F-C8518FFCE6E7}" type="presParOf" srcId="{78F3460A-111A-4BC4-8C0F-3071CC43D7F0}" destId="{310E58AB-501E-4A10-8D38-66CAAFCA89AE}" srcOrd="1" destOrd="0" presId="urn:microsoft.com/office/officeart/2011/layout/Picture Frame"/>
    <dgm:cxn modelId="{633C368E-AF84-429E-84F7-D7D865FB8F5E}" type="presParOf" srcId="{78F3460A-111A-4BC4-8C0F-3071CC43D7F0}" destId="{E9466673-2414-40D9-BE24-6CAA0D3C6463}" srcOrd="2" destOrd="0" presId="urn:microsoft.com/office/officeart/2011/layout/Picture Frame"/>
    <dgm:cxn modelId="{4755BDFB-EC4D-42A1-AD84-4F195C114B5A}" type="presParOf" srcId="{7F8D198B-BE31-4E6E-81BD-72B03301CB4E}" destId="{31802557-1925-4B20-A51D-A50C52455256}" srcOrd="3" destOrd="0" presId="urn:microsoft.com/office/officeart/2011/layout/Picture Frame"/>
    <dgm:cxn modelId="{31553690-8121-4979-8268-C4D6F9367F3B}" type="presParOf" srcId="{7F8D198B-BE31-4E6E-81BD-72B03301CB4E}" destId="{420520E4-8863-44AD-B1A9-F23736388D9B}" srcOrd="4" destOrd="0" presId="urn:microsoft.com/office/officeart/2011/layout/Picture Frame"/>
    <dgm:cxn modelId="{A13C76C0-C932-496C-8DFD-63575948B235}" type="presParOf" srcId="{420520E4-8863-44AD-B1A9-F23736388D9B}" destId="{BE8325A1-C2CD-4F80-8698-E4ADA224D7F2}" srcOrd="0" destOrd="0" presId="urn:microsoft.com/office/officeart/2011/layout/Picture Frame"/>
    <dgm:cxn modelId="{06C2C60F-4AE6-4113-B7C7-8433505BD2E3}" type="presParOf" srcId="{420520E4-8863-44AD-B1A9-F23736388D9B}" destId="{D2D3DDF1-1B92-444E-B20A-E7C572277BD8}" srcOrd="1" destOrd="0" presId="urn:microsoft.com/office/officeart/2011/layout/Picture Frame"/>
    <dgm:cxn modelId="{4EFFBB4B-1B25-4080-9D3F-01FE2797E0EB}" type="presParOf" srcId="{420520E4-8863-44AD-B1A9-F23736388D9B}" destId="{48BA533D-E255-483D-B5B0-798E8D32D2C5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77FFB6-2557-4D86-B195-01E681BBE5DF}" type="doc">
      <dgm:prSet loTypeId="urn:microsoft.com/office/officeart/2005/8/layout/pList1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CDABBF2-9C5A-4ED6-8298-FB61400F355F}">
      <dgm:prSet custT="1"/>
      <dgm:spPr/>
      <dgm:t>
        <a:bodyPr/>
        <a:lstStyle/>
        <a:p>
          <a:pPr rtl="0"/>
          <a:r>
            <a:rPr lang="en-US" sz="1300" dirty="0" smtClean="0"/>
            <a:t>1. </a:t>
          </a:r>
          <a:r>
            <a:rPr lang="uk-UA" sz="1300" dirty="0" smtClean="0"/>
            <a:t>Організація</a:t>
          </a:r>
          <a:endParaRPr lang="en-US" sz="1300" dirty="0"/>
        </a:p>
      </dgm:t>
    </dgm:pt>
    <dgm:pt modelId="{61773A8E-C5AE-4202-BC57-C982F87BC67A}" type="parTrans" cxnId="{72A9DFC2-0F6D-4E92-8B99-D893A62EED92}">
      <dgm:prSet/>
      <dgm:spPr/>
      <dgm:t>
        <a:bodyPr/>
        <a:lstStyle/>
        <a:p>
          <a:endParaRPr lang="en-US" sz="1400"/>
        </a:p>
      </dgm:t>
    </dgm:pt>
    <dgm:pt modelId="{5FE3ADAA-F5EC-42F4-B126-6ADB1B24409E}" type="sibTrans" cxnId="{72A9DFC2-0F6D-4E92-8B99-D893A62EED92}">
      <dgm:prSet/>
      <dgm:spPr/>
      <dgm:t>
        <a:bodyPr/>
        <a:lstStyle/>
        <a:p>
          <a:endParaRPr lang="en-US" sz="1400"/>
        </a:p>
      </dgm:t>
    </dgm:pt>
    <dgm:pt modelId="{F48E7E29-6AA3-48AC-ABDF-48C9AA645707}">
      <dgm:prSet custT="1"/>
      <dgm:spPr/>
      <dgm:t>
        <a:bodyPr/>
        <a:lstStyle/>
        <a:p>
          <a:pPr rtl="0"/>
          <a:r>
            <a:rPr lang="en-US" sz="1300" dirty="0" smtClean="0"/>
            <a:t>2</a:t>
          </a:r>
          <a:r>
            <a:rPr lang="uk-UA" sz="1300" dirty="0" smtClean="0"/>
            <a:t>. Прийняття бюджету</a:t>
          </a:r>
          <a:endParaRPr lang="en-US" sz="1300" dirty="0"/>
        </a:p>
      </dgm:t>
    </dgm:pt>
    <dgm:pt modelId="{533A577C-A634-4490-AC7C-B7B1134F9BC6}" type="parTrans" cxnId="{B3A3EAEE-7687-493B-80BF-814F2BF0BB1E}">
      <dgm:prSet/>
      <dgm:spPr/>
      <dgm:t>
        <a:bodyPr/>
        <a:lstStyle/>
        <a:p>
          <a:endParaRPr lang="en-US" sz="1400"/>
        </a:p>
      </dgm:t>
    </dgm:pt>
    <dgm:pt modelId="{B693836A-164A-473D-A9DA-C078D352A6FD}" type="sibTrans" cxnId="{B3A3EAEE-7687-493B-80BF-814F2BF0BB1E}">
      <dgm:prSet/>
      <dgm:spPr/>
      <dgm:t>
        <a:bodyPr/>
        <a:lstStyle/>
        <a:p>
          <a:endParaRPr lang="en-US" sz="1400"/>
        </a:p>
      </dgm:t>
    </dgm:pt>
    <dgm:pt modelId="{C6223565-E7EF-4A87-9B92-54936828CF27}">
      <dgm:prSet custT="1"/>
      <dgm:spPr/>
      <dgm:t>
        <a:bodyPr/>
        <a:lstStyle/>
        <a:p>
          <a:pPr rtl="0"/>
          <a:r>
            <a:rPr lang="en-US" sz="1300" dirty="0" smtClean="0"/>
            <a:t>3. </a:t>
          </a:r>
          <a:r>
            <a:rPr lang="uk-UA" sz="1300" dirty="0" smtClean="0"/>
            <a:t>Оцінка ризиків</a:t>
          </a:r>
          <a:endParaRPr lang="en-US" sz="1300" dirty="0"/>
        </a:p>
      </dgm:t>
    </dgm:pt>
    <dgm:pt modelId="{D781F4A2-B535-4650-BC1C-30ABC70DC392}" type="parTrans" cxnId="{6DB4D248-5F4C-4E5F-BA70-324D46903E3C}">
      <dgm:prSet/>
      <dgm:spPr/>
      <dgm:t>
        <a:bodyPr/>
        <a:lstStyle/>
        <a:p>
          <a:endParaRPr lang="en-US" sz="1400"/>
        </a:p>
      </dgm:t>
    </dgm:pt>
    <dgm:pt modelId="{1D67D125-FEDA-4CB6-B7D2-0523296A0B30}" type="sibTrans" cxnId="{6DB4D248-5F4C-4E5F-BA70-324D46903E3C}">
      <dgm:prSet/>
      <dgm:spPr/>
      <dgm:t>
        <a:bodyPr/>
        <a:lstStyle/>
        <a:p>
          <a:endParaRPr lang="en-US" sz="1400"/>
        </a:p>
      </dgm:t>
    </dgm:pt>
    <dgm:pt modelId="{08BF48C5-6725-40E8-8F65-84242E281334}">
      <dgm:prSet custT="1"/>
      <dgm:spPr/>
      <dgm:t>
        <a:bodyPr/>
        <a:lstStyle/>
        <a:p>
          <a:pPr rtl="0"/>
          <a:r>
            <a:rPr lang="en-US" sz="1300" dirty="0" smtClean="0"/>
            <a:t>4. </a:t>
          </a:r>
          <a:r>
            <a:rPr lang="uk-UA" sz="1300" dirty="0" smtClean="0"/>
            <a:t>Інвестування в інфраструктуру</a:t>
          </a:r>
          <a:endParaRPr lang="en-US" sz="1300" dirty="0"/>
        </a:p>
      </dgm:t>
    </dgm:pt>
    <dgm:pt modelId="{3EB835DE-F18D-4C3A-8588-705F2BAF01D3}" type="parTrans" cxnId="{3A8E3C64-549D-491C-A5D2-656C41F60D9A}">
      <dgm:prSet/>
      <dgm:spPr/>
      <dgm:t>
        <a:bodyPr/>
        <a:lstStyle/>
        <a:p>
          <a:endParaRPr lang="en-US" sz="1400"/>
        </a:p>
      </dgm:t>
    </dgm:pt>
    <dgm:pt modelId="{AB27131C-B171-407B-B17F-5C7DA367141F}" type="sibTrans" cxnId="{3A8E3C64-549D-491C-A5D2-656C41F60D9A}">
      <dgm:prSet/>
      <dgm:spPr/>
      <dgm:t>
        <a:bodyPr/>
        <a:lstStyle/>
        <a:p>
          <a:endParaRPr lang="en-US" sz="1400"/>
        </a:p>
      </dgm:t>
    </dgm:pt>
    <dgm:pt modelId="{E06823C1-E71F-4195-9C2A-B9FD98A1E0D7}">
      <dgm:prSet custT="1"/>
      <dgm:spPr/>
      <dgm:t>
        <a:bodyPr/>
        <a:lstStyle/>
        <a:p>
          <a:pPr rtl="0"/>
          <a:r>
            <a:rPr lang="en-US" sz="1300" dirty="0" smtClean="0"/>
            <a:t>5. </a:t>
          </a:r>
          <a:r>
            <a:rPr lang="uk-UA" sz="1300" dirty="0" smtClean="0"/>
            <a:t>Оцінка безпеки в школах і лікарнях</a:t>
          </a:r>
          <a:endParaRPr lang="en-US" sz="1300" dirty="0"/>
        </a:p>
      </dgm:t>
    </dgm:pt>
    <dgm:pt modelId="{9B353D22-409C-48AA-9C69-ADFC39044A96}" type="parTrans" cxnId="{1C1B28F8-D47B-417F-AFAE-28985C48B997}">
      <dgm:prSet/>
      <dgm:spPr/>
      <dgm:t>
        <a:bodyPr/>
        <a:lstStyle/>
        <a:p>
          <a:endParaRPr lang="en-US" sz="1400"/>
        </a:p>
      </dgm:t>
    </dgm:pt>
    <dgm:pt modelId="{F83D256A-E2A5-4D87-A1E4-D883254CDA50}" type="sibTrans" cxnId="{1C1B28F8-D47B-417F-AFAE-28985C48B997}">
      <dgm:prSet/>
      <dgm:spPr/>
      <dgm:t>
        <a:bodyPr/>
        <a:lstStyle/>
        <a:p>
          <a:endParaRPr lang="en-US" sz="1400"/>
        </a:p>
      </dgm:t>
    </dgm:pt>
    <dgm:pt modelId="{55D3710F-6BDD-4545-9DAC-946E4E77BA76}">
      <dgm:prSet custT="1"/>
      <dgm:spPr/>
      <dgm:t>
        <a:bodyPr/>
        <a:lstStyle/>
        <a:p>
          <a:pPr rtl="0"/>
          <a:r>
            <a:rPr lang="en-US" sz="1300" dirty="0" smtClean="0"/>
            <a:t>6. </a:t>
          </a:r>
          <a:r>
            <a:rPr lang="uk-UA" sz="1300" dirty="0" smtClean="0"/>
            <a:t>Дотримання правил будівництва і використання землі</a:t>
          </a:r>
          <a:endParaRPr lang="en-US" sz="1300" dirty="0"/>
        </a:p>
      </dgm:t>
    </dgm:pt>
    <dgm:pt modelId="{B2457836-3E46-4C3C-B5E8-1BD6857E754A}" type="parTrans" cxnId="{D863401B-28F7-4ABF-83AA-7F74C2183058}">
      <dgm:prSet/>
      <dgm:spPr/>
      <dgm:t>
        <a:bodyPr/>
        <a:lstStyle/>
        <a:p>
          <a:endParaRPr lang="en-US" sz="1400"/>
        </a:p>
      </dgm:t>
    </dgm:pt>
    <dgm:pt modelId="{5D7B2C55-E733-40AE-B36B-B2B932F3CAE1}" type="sibTrans" cxnId="{D863401B-28F7-4ABF-83AA-7F74C2183058}">
      <dgm:prSet/>
      <dgm:spPr/>
      <dgm:t>
        <a:bodyPr/>
        <a:lstStyle/>
        <a:p>
          <a:endParaRPr lang="en-US" sz="1400"/>
        </a:p>
      </dgm:t>
    </dgm:pt>
    <dgm:pt modelId="{083E50B1-5452-413A-B85B-5B337D8834B3}">
      <dgm:prSet custT="1"/>
      <dgm:spPr/>
      <dgm:t>
        <a:bodyPr/>
        <a:lstStyle/>
        <a:p>
          <a:pPr rtl="0"/>
          <a:r>
            <a:rPr lang="en-US" sz="1300" dirty="0" smtClean="0"/>
            <a:t>7. </a:t>
          </a:r>
          <a:r>
            <a:rPr lang="uk-UA" sz="1300" dirty="0" smtClean="0"/>
            <a:t>Навчання і  тренування</a:t>
          </a:r>
          <a:endParaRPr lang="en-US" sz="1300" dirty="0"/>
        </a:p>
      </dgm:t>
    </dgm:pt>
    <dgm:pt modelId="{3D0E73FA-1393-4763-8873-3A84300D108B}" type="parTrans" cxnId="{4784BD26-9577-4DE6-8396-F7D371C4498F}">
      <dgm:prSet/>
      <dgm:spPr/>
      <dgm:t>
        <a:bodyPr/>
        <a:lstStyle/>
        <a:p>
          <a:endParaRPr lang="en-US" sz="1400"/>
        </a:p>
      </dgm:t>
    </dgm:pt>
    <dgm:pt modelId="{A8D43C6C-529B-4526-A594-F239D32F53D1}" type="sibTrans" cxnId="{4784BD26-9577-4DE6-8396-F7D371C4498F}">
      <dgm:prSet/>
      <dgm:spPr/>
      <dgm:t>
        <a:bodyPr/>
        <a:lstStyle/>
        <a:p>
          <a:endParaRPr lang="en-US" sz="1400"/>
        </a:p>
      </dgm:t>
    </dgm:pt>
    <dgm:pt modelId="{29F9ED6A-D7AB-47DD-9CF2-9F184B82E042}">
      <dgm:prSet custT="1"/>
      <dgm:spPr/>
      <dgm:t>
        <a:bodyPr/>
        <a:lstStyle/>
        <a:p>
          <a:pPr rtl="0"/>
          <a:r>
            <a:rPr lang="en-US" sz="1300" dirty="0" smtClean="0"/>
            <a:t>8</a:t>
          </a:r>
          <a:r>
            <a:rPr lang="uk-UA" sz="1300" dirty="0" smtClean="0"/>
            <a:t>. Захист екосистем</a:t>
          </a:r>
          <a:endParaRPr lang="en-US" sz="1300" dirty="0"/>
        </a:p>
      </dgm:t>
    </dgm:pt>
    <dgm:pt modelId="{A150857C-5639-4603-BD68-53B2352AF480}" type="parTrans" cxnId="{9727677B-5CF0-41A0-9F51-B712CF8E864A}">
      <dgm:prSet/>
      <dgm:spPr/>
      <dgm:t>
        <a:bodyPr/>
        <a:lstStyle/>
        <a:p>
          <a:endParaRPr lang="en-US" sz="1400"/>
        </a:p>
      </dgm:t>
    </dgm:pt>
    <dgm:pt modelId="{859FBE34-D52D-4A32-B59C-B239C1FED799}" type="sibTrans" cxnId="{9727677B-5CF0-41A0-9F51-B712CF8E864A}">
      <dgm:prSet/>
      <dgm:spPr/>
      <dgm:t>
        <a:bodyPr/>
        <a:lstStyle/>
        <a:p>
          <a:endParaRPr lang="en-US" sz="1400"/>
        </a:p>
      </dgm:t>
    </dgm:pt>
    <dgm:pt modelId="{FC397891-55F5-455B-A006-C6010B308902}">
      <dgm:prSet custT="1"/>
      <dgm:spPr/>
      <dgm:t>
        <a:bodyPr/>
        <a:lstStyle/>
        <a:p>
          <a:pPr rtl="0"/>
          <a:r>
            <a:rPr lang="en-US" sz="1300" dirty="0" smtClean="0"/>
            <a:t>9. </a:t>
          </a:r>
          <a:r>
            <a:rPr lang="uk-UA" sz="1300" dirty="0" smtClean="0"/>
            <a:t>Створення систем попередження лих</a:t>
          </a:r>
          <a:endParaRPr lang="en-US" sz="1300" dirty="0"/>
        </a:p>
      </dgm:t>
    </dgm:pt>
    <dgm:pt modelId="{421EDBAE-5A79-421F-AC05-5CBC579A63DD}" type="parTrans" cxnId="{229A7E5F-360F-4016-AE31-1EEE3B67DD4F}">
      <dgm:prSet/>
      <dgm:spPr/>
      <dgm:t>
        <a:bodyPr/>
        <a:lstStyle/>
        <a:p>
          <a:endParaRPr lang="en-US" sz="1400"/>
        </a:p>
      </dgm:t>
    </dgm:pt>
    <dgm:pt modelId="{CC9EA506-D235-4AB3-818F-631176366844}" type="sibTrans" cxnId="{229A7E5F-360F-4016-AE31-1EEE3B67DD4F}">
      <dgm:prSet/>
      <dgm:spPr/>
      <dgm:t>
        <a:bodyPr/>
        <a:lstStyle/>
        <a:p>
          <a:endParaRPr lang="en-US" sz="1400"/>
        </a:p>
      </dgm:t>
    </dgm:pt>
    <dgm:pt modelId="{3AA7484A-8F2C-41A1-A2DA-7B1F86F1A215}">
      <dgm:prSet custT="1"/>
      <dgm:spPr/>
      <dgm:t>
        <a:bodyPr/>
        <a:lstStyle/>
        <a:p>
          <a:pPr rtl="0"/>
          <a:r>
            <a:rPr lang="en-US" sz="1300" dirty="0" smtClean="0"/>
            <a:t>10. </a:t>
          </a:r>
          <a:r>
            <a:rPr lang="uk-UA" sz="1300" dirty="0" smtClean="0"/>
            <a:t>Зосередження на потребах тих, хто вижив</a:t>
          </a:r>
          <a:endParaRPr lang="en-US" sz="1300" dirty="0"/>
        </a:p>
      </dgm:t>
    </dgm:pt>
    <dgm:pt modelId="{16D482F9-FA48-4AE8-B20D-6ABC9132E2C8}" type="parTrans" cxnId="{252FD9A4-B335-450A-AD63-2CED7A1CABC3}">
      <dgm:prSet/>
      <dgm:spPr/>
      <dgm:t>
        <a:bodyPr/>
        <a:lstStyle/>
        <a:p>
          <a:endParaRPr lang="en-US" sz="1400"/>
        </a:p>
      </dgm:t>
    </dgm:pt>
    <dgm:pt modelId="{B88662AB-A4E7-4762-A776-4C259500C23B}" type="sibTrans" cxnId="{252FD9A4-B335-450A-AD63-2CED7A1CABC3}">
      <dgm:prSet/>
      <dgm:spPr/>
      <dgm:t>
        <a:bodyPr/>
        <a:lstStyle/>
        <a:p>
          <a:endParaRPr lang="en-US" sz="1400"/>
        </a:p>
      </dgm:t>
    </dgm:pt>
    <dgm:pt modelId="{F51F3066-5845-4375-8AAD-0A5B6578F25C}" type="pres">
      <dgm:prSet presAssocID="{6377FFB6-2557-4D86-B195-01E681BBE5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6C0DDA-A5C4-4F13-86D1-641268F33523}" type="pres">
      <dgm:prSet presAssocID="{8CDABBF2-9C5A-4ED6-8298-FB61400F355F}" presName="compNode" presStyleCnt="0"/>
      <dgm:spPr/>
    </dgm:pt>
    <dgm:pt modelId="{621F7181-5EF0-4C1E-AA78-3E4D46E4E31B}" type="pres">
      <dgm:prSet presAssocID="{8CDABBF2-9C5A-4ED6-8298-FB61400F355F}" presName="pictRect" presStyleLbl="nod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6B4F6CE4-15B8-42FB-8D44-AAAEE274F37D}" type="pres">
      <dgm:prSet presAssocID="{8CDABBF2-9C5A-4ED6-8298-FB61400F355F}" presName="textRect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6C929-5957-4A63-8DB1-53ECAFA68831}" type="pres">
      <dgm:prSet presAssocID="{5FE3ADAA-F5EC-42F4-B126-6ADB1B2440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508E61-B3E7-4FA1-9260-6061634B626C}" type="pres">
      <dgm:prSet presAssocID="{F48E7E29-6AA3-48AC-ABDF-48C9AA645707}" presName="compNode" presStyleCnt="0"/>
      <dgm:spPr/>
    </dgm:pt>
    <dgm:pt modelId="{515AF6F5-D476-455F-B8CE-197437B8D836}" type="pres">
      <dgm:prSet presAssocID="{F48E7E29-6AA3-48AC-ABDF-48C9AA645707}" presName="pictRect" presStyleLbl="nod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8E69FCDE-9243-414A-BA31-38DA7D8A0AB1}" type="pres">
      <dgm:prSet presAssocID="{F48E7E29-6AA3-48AC-ABDF-48C9AA645707}" presName="textRect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F4824-B617-4232-AFA6-CE22CB9C55EB}" type="pres">
      <dgm:prSet presAssocID="{B693836A-164A-473D-A9DA-C078D352A6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4F0BF0A-AE38-4169-98B2-0B22323AFEB6}" type="pres">
      <dgm:prSet presAssocID="{C6223565-E7EF-4A87-9B92-54936828CF27}" presName="compNode" presStyleCnt="0"/>
      <dgm:spPr/>
    </dgm:pt>
    <dgm:pt modelId="{6827883C-FD90-42E7-8B7E-FAF2556992A7}" type="pres">
      <dgm:prSet presAssocID="{C6223565-E7EF-4A87-9B92-54936828CF27}" presName="pictRect" presStyleLbl="nod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6FE26568-8BF7-470F-AD5E-235A125354EC}" type="pres">
      <dgm:prSet presAssocID="{C6223565-E7EF-4A87-9B92-54936828CF27}" presName="textRect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79A24-8A45-4187-8C08-AE7AE8602B46}" type="pres">
      <dgm:prSet presAssocID="{1D67D125-FEDA-4CB6-B7D2-0523296A0B3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FF8C59-33F3-427E-BDE2-82432B3F264C}" type="pres">
      <dgm:prSet presAssocID="{08BF48C5-6725-40E8-8F65-84242E281334}" presName="compNode" presStyleCnt="0"/>
      <dgm:spPr/>
    </dgm:pt>
    <dgm:pt modelId="{31C4FB74-A8F6-4DDA-AAEC-E8EF9EB1A3E7}" type="pres">
      <dgm:prSet presAssocID="{08BF48C5-6725-40E8-8F65-84242E281334}" presName="pictRect" presStyleLbl="nod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en-US"/>
        </a:p>
      </dgm:t>
    </dgm:pt>
    <dgm:pt modelId="{1DEAF41C-721A-4218-B809-65B2CC23B78E}" type="pres">
      <dgm:prSet presAssocID="{08BF48C5-6725-40E8-8F65-84242E281334}" presName="textRect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27142-DDF6-4A22-9E0F-F0DD1172E1DD}" type="pres">
      <dgm:prSet presAssocID="{AB27131C-B171-407B-B17F-5C7DA367141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E01EA7-5883-45BF-833B-1D2E421BF1BC}" type="pres">
      <dgm:prSet presAssocID="{E06823C1-E71F-4195-9C2A-B9FD98A1E0D7}" presName="compNode" presStyleCnt="0"/>
      <dgm:spPr/>
    </dgm:pt>
    <dgm:pt modelId="{4739BE0C-E4B2-4C66-A66E-6D671EC4B752}" type="pres">
      <dgm:prSet presAssocID="{E06823C1-E71F-4195-9C2A-B9FD98A1E0D7}" presName="pictRect" presStyleLbl="nod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B43A1F60-EC29-4C32-B1A4-52BFAF64807B}" type="pres">
      <dgm:prSet presAssocID="{E06823C1-E71F-4195-9C2A-B9FD98A1E0D7}" presName="textRect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810D3-F8FE-4E91-B916-D46D31E5CA6E}" type="pres">
      <dgm:prSet presAssocID="{F83D256A-E2A5-4D87-A1E4-D883254CDA5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5F47FD-BFC0-4C6E-B451-08BEC1F33F50}" type="pres">
      <dgm:prSet presAssocID="{55D3710F-6BDD-4545-9DAC-946E4E77BA76}" presName="compNode" presStyleCnt="0"/>
      <dgm:spPr/>
    </dgm:pt>
    <dgm:pt modelId="{4EBF62E0-A193-48C5-8DCC-A54830DB75E5}" type="pres">
      <dgm:prSet presAssocID="{55D3710F-6BDD-4545-9DAC-946E4E77BA76}" presName="pictRect" presStyleLbl="nod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E21FC586-F83F-4706-9630-86FD87AB8312}" type="pres">
      <dgm:prSet presAssocID="{55D3710F-6BDD-4545-9DAC-946E4E77BA76}" presName="textRect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04C6C-5373-4976-94FD-E830E7003421}" type="pres">
      <dgm:prSet presAssocID="{5D7B2C55-E733-40AE-B36B-B2B932F3CA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7121E6E-ABBB-4FE8-A9EA-78831EEAF547}" type="pres">
      <dgm:prSet presAssocID="{083E50B1-5452-413A-B85B-5B337D8834B3}" presName="compNode" presStyleCnt="0"/>
      <dgm:spPr/>
    </dgm:pt>
    <dgm:pt modelId="{95DB829C-2C6D-4DC2-8C1A-9F0C1A39AEEA}" type="pres">
      <dgm:prSet presAssocID="{083E50B1-5452-413A-B85B-5B337D8834B3}" presName="pictRect" presStyleLbl="nod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n-US"/>
        </a:p>
      </dgm:t>
    </dgm:pt>
    <dgm:pt modelId="{E2292D94-6692-4C61-BC90-4499EA886916}" type="pres">
      <dgm:prSet presAssocID="{083E50B1-5452-413A-B85B-5B337D8834B3}" presName="textRect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EFA37-4490-4F0A-935B-090D37FB0065}" type="pres">
      <dgm:prSet presAssocID="{A8D43C6C-529B-4526-A594-F239D32F53D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C295367-76DA-4855-9701-263B89AAFFED}" type="pres">
      <dgm:prSet presAssocID="{29F9ED6A-D7AB-47DD-9CF2-9F184B82E042}" presName="compNode" presStyleCnt="0"/>
      <dgm:spPr/>
    </dgm:pt>
    <dgm:pt modelId="{7CB19FB1-98C7-455D-86F4-6025E5E8514E}" type="pres">
      <dgm:prSet presAssocID="{29F9ED6A-D7AB-47DD-9CF2-9F184B82E042}" presName="pictRect" presStyleLbl="nod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en-US"/>
        </a:p>
      </dgm:t>
    </dgm:pt>
    <dgm:pt modelId="{2E68237D-13FD-4085-8D2A-7CB2A3BC03BF}" type="pres">
      <dgm:prSet presAssocID="{29F9ED6A-D7AB-47DD-9CF2-9F184B82E042}" presName="textRect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EC1D3-85DB-4472-A269-83D009B7CE13}" type="pres">
      <dgm:prSet presAssocID="{859FBE34-D52D-4A32-B59C-B239C1FED79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87680F6-D3B8-4EF0-A9A3-51FF678A4A43}" type="pres">
      <dgm:prSet presAssocID="{FC397891-55F5-455B-A006-C6010B308902}" presName="compNode" presStyleCnt="0"/>
      <dgm:spPr/>
    </dgm:pt>
    <dgm:pt modelId="{00260D8E-2F9A-420E-9BE1-BEEB4264E72D}" type="pres">
      <dgm:prSet presAssocID="{FC397891-55F5-455B-A006-C6010B308902}" presName="pictRect" presStyleLbl="nod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3812ED02-3DD7-43BD-A87D-264D722C2046}" type="pres">
      <dgm:prSet presAssocID="{FC397891-55F5-455B-A006-C6010B308902}" presName="textRect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52E3A-D996-4AFF-B9AB-9F7FB65940AC}" type="pres">
      <dgm:prSet presAssocID="{CC9EA506-D235-4AB3-818F-6311763668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9DA320-8F64-4233-82DC-08251F2E8CC5}" type="pres">
      <dgm:prSet presAssocID="{3AA7484A-8F2C-41A1-A2DA-7B1F86F1A215}" presName="compNode" presStyleCnt="0"/>
      <dgm:spPr/>
    </dgm:pt>
    <dgm:pt modelId="{B84D96A2-E40E-4685-894D-A75F688FF59D}" type="pres">
      <dgm:prSet presAssocID="{3AA7484A-8F2C-41A1-A2DA-7B1F86F1A215}" presName="pictRect" presStyleLbl="nod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6EDD5CEF-4FDF-4A20-BCB2-53CA1F82B3BE}" type="pres">
      <dgm:prSet presAssocID="{3AA7484A-8F2C-41A1-A2DA-7B1F86F1A215}" presName="textRect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1B41A-6635-4767-9BF4-638E93A5CF3E}" type="presOf" srcId="{29F9ED6A-D7AB-47DD-9CF2-9F184B82E042}" destId="{2E68237D-13FD-4085-8D2A-7CB2A3BC03BF}" srcOrd="0" destOrd="0" presId="urn:microsoft.com/office/officeart/2005/8/layout/pList1#1"/>
    <dgm:cxn modelId="{62E6A371-9D75-4AAE-BDFD-BC86419253DD}" type="presOf" srcId="{1D67D125-FEDA-4CB6-B7D2-0523296A0B30}" destId="{23B79A24-8A45-4187-8C08-AE7AE8602B46}" srcOrd="0" destOrd="0" presId="urn:microsoft.com/office/officeart/2005/8/layout/pList1#1"/>
    <dgm:cxn modelId="{9E2A7E21-9377-42F4-841E-B2E6F184DD5E}" type="presOf" srcId="{C6223565-E7EF-4A87-9B92-54936828CF27}" destId="{6FE26568-8BF7-470F-AD5E-235A125354EC}" srcOrd="0" destOrd="0" presId="urn:microsoft.com/office/officeart/2005/8/layout/pList1#1"/>
    <dgm:cxn modelId="{F9858991-C5AD-4B97-8BEE-251D16990A6F}" type="presOf" srcId="{AB27131C-B171-407B-B17F-5C7DA367141F}" destId="{7DA27142-DDF6-4A22-9E0F-F0DD1172E1DD}" srcOrd="0" destOrd="0" presId="urn:microsoft.com/office/officeart/2005/8/layout/pList1#1"/>
    <dgm:cxn modelId="{229A7E5F-360F-4016-AE31-1EEE3B67DD4F}" srcId="{6377FFB6-2557-4D86-B195-01E681BBE5DF}" destId="{FC397891-55F5-455B-A006-C6010B308902}" srcOrd="8" destOrd="0" parTransId="{421EDBAE-5A79-421F-AC05-5CBC579A63DD}" sibTransId="{CC9EA506-D235-4AB3-818F-631176366844}"/>
    <dgm:cxn modelId="{27EBE648-D8CE-46B2-BA74-DFA8F42BC9E5}" type="presOf" srcId="{A8D43C6C-529B-4526-A594-F239D32F53D1}" destId="{A60EFA37-4490-4F0A-935B-090D37FB0065}" srcOrd="0" destOrd="0" presId="urn:microsoft.com/office/officeart/2005/8/layout/pList1#1"/>
    <dgm:cxn modelId="{412BAE8E-4154-4C18-8908-2C7AF2FCCE8D}" type="presOf" srcId="{859FBE34-D52D-4A32-B59C-B239C1FED799}" destId="{FA6EC1D3-85DB-4472-A269-83D009B7CE13}" srcOrd="0" destOrd="0" presId="urn:microsoft.com/office/officeart/2005/8/layout/pList1#1"/>
    <dgm:cxn modelId="{22DAF152-15C3-40CE-BE04-F5DC6FCD8E03}" type="presOf" srcId="{FC397891-55F5-455B-A006-C6010B308902}" destId="{3812ED02-3DD7-43BD-A87D-264D722C2046}" srcOrd="0" destOrd="0" presId="urn:microsoft.com/office/officeart/2005/8/layout/pList1#1"/>
    <dgm:cxn modelId="{6FA01470-C0FA-4CE1-8BC0-0DC7CC286B9E}" type="presOf" srcId="{083E50B1-5452-413A-B85B-5B337D8834B3}" destId="{E2292D94-6692-4C61-BC90-4499EA886916}" srcOrd="0" destOrd="0" presId="urn:microsoft.com/office/officeart/2005/8/layout/pList1#1"/>
    <dgm:cxn modelId="{D863401B-28F7-4ABF-83AA-7F74C2183058}" srcId="{6377FFB6-2557-4D86-B195-01E681BBE5DF}" destId="{55D3710F-6BDD-4545-9DAC-946E4E77BA76}" srcOrd="5" destOrd="0" parTransId="{B2457836-3E46-4C3C-B5E8-1BD6857E754A}" sibTransId="{5D7B2C55-E733-40AE-B36B-B2B932F3CAE1}"/>
    <dgm:cxn modelId="{98C98E95-1CE7-4365-871E-1B327B23B397}" type="presOf" srcId="{B693836A-164A-473D-A9DA-C078D352A6FD}" destId="{76EF4824-B617-4232-AFA6-CE22CB9C55EB}" srcOrd="0" destOrd="0" presId="urn:microsoft.com/office/officeart/2005/8/layout/pList1#1"/>
    <dgm:cxn modelId="{75F2AC76-74A6-43F3-814F-5AC0AEDA1B72}" type="presOf" srcId="{5D7B2C55-E733-40AE-B36B-B2B932F3CAE1}" destId="{E2B04C6C-5373-4976-94FD-E830E7003421}" srcOrd="0" destOrd="0" presId="urn:microsoft.com/office/officeart/2005/8/layout/pList1#1"/>
    <dgm:cxn modelId="{3A8E3C64-549D-491C-A5D2-656C41F60D9A}" srcId="{6377FFB6-2557-4D86-B195-01E681BBE5DF}" destId="{08BF48C5-6725-40E8-8F65-84242E281334}" srcOrd="3" destOrd="0" parTransId="{3EB835DE-F18D-4C3A-8588-705F2BAF01D3}" sibTransId="{AB27131C-B171-407B-B17F-5C7DA367141F}"/>
    <dgm:cxn modelId="{72A9DFC2-0F6D-4E92-8B99-D893A62EED92}" srcId="{6377FFB6-2557-4D86-B195-01E681BBE5DF}" destId="{8CDABBF2-9C5A-4ED6-8298-FB61400F355F}" srcOrd="0" destOrd="0" parTransId="{61773A8E-C5AE-4202-BC57-C982F87BC67A}" sibTransId="{5FE3ADAA-F5EC-42F4-B126-6ADB1B24409E}"/>
    <dgm:cxn modelId="{DCE72007-D711-4607-AD34-09B7BF0662A3}" type="presOf" srcId="{6377FFB6-2557-4D86-B195-01E681BBE5DF}" destId="{F51F3066-5845-4375-8AAD-0A5B6578F25C}" srcOrd="0" destOrd="0" presId="urn:microsoft.com/office/officeart/2005/8/layout/pList1#1"/>
    <dgm:cxn modelId="{C1076D58-BF07-46C1-8958-9EB4B6D7E70C}" type="presOf" srcId="{F83D256A-E2A5-4D87-A1E4-D883254CDA50}" destId="{F33810D3-F8FE-4E91-B916-D46D31E5CA6E}" srcOrd="0" destOrd="0" presId="urn:microsoft.com/office/officeart/2005/8/layout/pList1#1"/>
    <dgm:cxn modelId="{6DB4D248-5F4C-4E5F-BA70-324D46903E3C}" srcId="{6377FFB6-2557-4D86-B195-01E681BBE5DF}" destId="{C6223565-E7EF-4A87-9B92-54936828CF27}" srcOrd="2" destOrd="0" parTransId="{D781F4A2-B535-4650-BC1C-30ABC70DC392}" sibTransId="{1D67D125-FEDA-4CB6-B7D2-0523296A0B30}"/>
    <dgm:cxn modelId="{8C78C441-6451-49ED-A412-BE77D6A8DD03}" type="presOf" srcId="{F48E7E29-6AA3-48AC-ABDF-48C9AA645707}" destId="{8E69FCDE-9243-414A-BA31-38DA7D8A0AB1}" srcOrd="0" destOrd="0" presId="urn:microsoft.com/office/officeart/2005/8/layout/pList1#1"/>
    <dgm:cxn modelId="{C6D8E0E2-2F10-4763-B2CC-CEE4094E33C2}" type="presOf" srcId="{8CDABBF2-9C5A-4ED6-8298-FB61400F355F}" destId="{6B4F6CE4-15B8-42FB-8D44-AAAEE274F37D}" srcOrd="0" destOrd="0" presId="urn:microsoft.com/office/officeart/2005/8/layout/pList1#1"/>
    <dgm:cxn modelId="{9E7FBA59-B530-430E-B5C0-BCE36FAB04C4}" type="presOf" srcId="{5FE3ADAA-F5EC-42F4-B126-6ADB1B24409E}" destId="{0F36C929-5957-4A63-8DB1-53ECAFA68831}" srcOrd="0" destOrd="0" presId="urn:microsoft.com/office/officeart/2005/8/layout/pList1#1"/>
    <dgm:cxn modelId="{E44DEC56-17C7-40CE-86CA-1EFC310EE175}" type="presOf" srcId="{08BF48C5-6725-40E8-8F65-84242E281334}" destId="{1DEAF41C-721A-4218-B809-65B2CC23B78E}" srcOrd="0" destOrd="0" presId="urn:microsoft.com/office/officeart/2005/8/layout/pList1#1"/>
    <dgm:cxn modelId="{9727677B-5CF0-41A0-9F51-B712CF8E864A}" srcId="{6377FFB6-2557-4D86-B195-01E681BBE5DF}" destId="{29F9ED6A-D7AB-47DD-9CF2-9F184B82E042}" srcOrd="7" destOrd="0" parTransId="{A150857C-5639-4603-BD68-53B2352AF480}" sibTransId="{859FBE34-D52D-4A32-B59C-B239C1FED799}"/>
    <dgm:cxn modelId="{1C1B28F8-D47B-417F-AFAE-28985C48B997}" srcId="{6377FFB6-2557-4D86-B195-01E681BBE5DF}" destId="{E06823C1-E71F-4195-9C2A-B9FD98A1E0D7}" srcOrd="4" destOrd="0" parTransId="{9B353D22-409C-48AA-9C69-ADFC39044A96}" sibTransId="{F83D256A-E2A5-4D87-A1E4-D883254CDA50}"/>
    <dgm:cxn modelId="{9E905029-9ABA-4E31-9DBF-9CF4DB3073D6}" type="presOf" srcId="{CC9EA506-D235-4AB3-818F-631176366844}" destId="{FE252E3A-D996-4AFF-B9AB-9F7FB65940AC}" srcOrd="0" destOrd="0" presId="urn:microsoft.com/office/officeart/2005/8/layout/pList1#1"/>
    <dgm:cxn modelId="{252FD9A4-B335-450A-AD63-2CED7A1CABC3}" srcId="{6377FFB6-2557-4D86-B195-01E681BBE5DF}" destId="{3AA7484A-8F2C-41A1-A2DA-7B1F86F1A215}" srcOrd="9" destOrd="0" parTransId="{16D482F9-FA48-4AE8-B20D-6ABC9132E2C8}" sibTransId="{B88662AB-A4E7-4762-A776-4C259500C23B}"/>
    <dgm:cxn modelId="{8B869860-9F68-464D-B73E-647FA956EB4D}" type="presOf" srcId="{3AA7484A-8F2C-41A1-A2DA-7B1F86F1A215}" destId="{6EDD5CEF-4FDF-4A20-BCB2-53CA1F82B3BE}" srcOrd="0" destOrd="0" presId="urn:microsoft.com/office/officeart/2005/8/layout/pList1#1"/>
    <dgm:cxn modelId="{DE08587C-DD75-4AF1-85B8-1AF7DA6373BC}" type="presOf" srcId="{55D3710F-6BDD-4545-9DAC-946E4E77BA76}" destId="{E21FC586-F83F-4706-9630-86FD87AB8312}" srcOrd="0" destOrd="0" presId="urn:microsoft.com/office/officeart/2005/8/layout/pList1#1"/>
    <dgm:cxn modelId="{4784BD26-9577-4DE6-8396-F7D371C4498F}" srcId="{6377FFB6-2557-4D86-B195-01E681BBE5DF}" destId="{083E50B1-5452-413A-B85B-5B337D8834B3}" srcOrd="6" destOrd="0" parTransId="{3D0E73FA-1393-4763-8873-3A84300D108B}" sibTransId="{A8D43C6C-529B-4526-A594-F239D32F53D1}"/>
    <dgm:cxn modelId="{B3A3EAEE-7687-493B-80BF-814F2BF0BB1E}" srcId="{6377FFB6-2557-4D86-B195-01E681BBE5DF}" destId="{F48E7E29-6AA3-48AC-ABDF-48C9AA645707}" srcOrd="1" destOrd="0" parTransId="{533A577C-A634-4490-AC7C-B7B1134F9BC6}" sibTransId="{B693836A-164A-473D-A9DA-C078D352A6FD}"/>
    <dgm:cxn modelId="{D495AB84-65DA-4C0D-BDA9-3F25512E6908}" type="presOf" srcId="{E06823C1-E71F-4195-9C2A-B9FD98A1E0D7}" destId="{B43A1F60-EC29-4C32-B1A4-52BFAF64807B}" srcOrd="0" destOrd="0" presId="urn:microsoft.com/office/officeart/2005/8/layout/pList1#1"/>
    <dgm:cxn modelId="{A7BBBB39-E9F0-405F-B5F4-E95C040E269D}" type="presParOf" srcId="{F51F3066-5845-4375-8AAD-0A5B6578F25C}" destId="{146C0DDA-A5C4-4F13-86D1-641268F33523}" srcOrd="0" destOrd="0" presId="urn:microsoft.com/office/officeart/2005/8/layout/pList1#1"/>
    <dgm:cxn modelId="{CB188365-9149-42FA-8499-325E5C847F31}" type="presParOf" srcId="{146C0DDA-A5C4-4F13-86D1-641268F33523}" destId="{621F7181-5EF0-4C1E-AA78-3E4D46E4E31B}" srcOrd="0" destOrd="0" presId="urn:microsoft.com/office/officeart/2005/8/layout/pList1#1"/>
    <dgm:cxn modelId="{5658572C-B795-4F66-ADB1-54BBB65295EA}" type="presParOf" srcId="{146C0DDA-A5C4-4F13-86D1-641268F33523}" destId="{6B4F6CE4-15B8-42FB-8D44-AAAEE274F37D}" srcOrd="1" destOrd="0" presId="urn:microsoft.com/office/officeart/2005/8/layout/pList1#1"/>
    <dgm:cxn modelId="{13556CE7-C8DF-4CF5-9D31-D43789068CDA}" type="presParOf" srcId="{F51F3066-5845-4375-8AAD-0A5B6578F25C}" destId="{0F36C929-5957-4A63-8DB1-53ECAFA68831}" srcOrd="1" destOrd="0" presId="urn:microsoft.com/office/officeart/2005/8/layout/pList1#1"/>
    <dgm:cxn modelId="{A6E73BAC-9381-4EC2-814A-928DE21E3831}" type="presParOf" srcId="{F51F3066-5845-4375-8AAD-0A5B6578F25C}" destId="{3C508E61-B3E7-4FA1-9260-6061634B626C}" srcOrd="2" destOrd="0" presId="urn:microsoft.com/office/officeart/2005/8/layout/pList1#1"/>
    <dgm:cxn modelId="{20B32E97-9ED8-4CC6-BA68-9DB1C7653076}" type="presParOf" srcId="{3C508E61-B3E7-4FA1-9260-6061634B626C}" destId="{515AF6F5-D476-455F-B8CE-197437B8D836}" srcOrd="0" destOrd="0" presId="urn:microsoft.com/office/officeart/2005/8/layout/pList1#1"/>
    <dgm:cxn modelId="{9ADB6209-0B62-44D2-8782-6D88A1875661}" type="presParOf" srcId="{3C508E61-B3E7-4FA1-9260-6061634B626C}" destId="{8E69FCDE-9243-414A-BA31-38DA7D8A0AB1}" srcOrd="1" destOrd="0" presId="urn:microsoft.com/office/officeart/2005/8/layout/pList1#1"/>
    <dgm:cxn modelId="{1F3D21C2-D7B2-4343-8F9F-0D25850BA759}" type="presParOf" srcId="{F51F3066-5845-4375-8AAD-0A5B6578F25C}" destId="{76EF4824-B617-4232-AFA6-CE22CB9C55EB}" srcOrd="3" destOrd="0" presId="urn:microsoft.com/office/officeart/2005/8/layout/pList1#1"/>
    <dgm:cxn modelId="{21A9B60F-478A-49FF-BF4C-D85B9470A8F6}" type="presParOf" srcId="{F51F3066-5845-4375-8AAD-0A5B6578F25C}" destId="{E4F0BF0A-AE38-4169-98B2-0B22323AFEB6}" srcOrd="4" destOrd="0" presId="urn:microsoft.com/office/officeart/2005/8/layout/pList1#1"/>
    <dgm:cxn modelId="{19D6A183-B4CD-4C0F-B5E4-4981879DFFE0}" type="presParOf" srcId="{E4F0BF0A-AE38-4169-98B2-0B22323AFEB6}" destId="{6827883C-FD90-42E7-8B7E-FAF2556992A7}" srcOrd="0" destOrd="0" presId="urn:microsoft.com/office/officeart/2005/8/layout/pList1#1"/>
    <dgm:cxn modelId="{3495A3A0-5D3A-47A6-B114-4862438D59E2}" type="presParOf" srcId="{E4F0BF0A-AE38-4169-98B2-0B22323AFEB6}" destId="{6FE26568-8BF7-470F-AD5E-235A125354EC}" srcOrd="1" destOrd="0" presId="urn:microsoft.com/office/officeart/2005/8/layout/pList1#1"/>
    <dgm:cxn modelId="{A6287D2C-6C6D-4F83-B047-3920F4F7AE32}" type="presParOf" srcId="{F51F3066-5845-4375-8AAD-0A5B6578F25C}" destId="{23B79A24-8A45-4187-8C08-AE7AE8602B46}" srcOrd="5" destOrd="0" presId="urn:microsoft.com/office/officeart/2005/8/layout/pList1#1"/>
    <dgm:cxn modelId="{39A8D4FF-BCFC-4A44-A921-F9C71DCF0622}" type="presParOf" srcId="{F51F3066-5845-4375-8AAD-0A5B6578F25C}" destId="{06FF8C59-33F3-427E-BDE2-82432B3F264C}" srcOrd="6" destOrd="0" presId="urn:microsoft.com/office/officeart/2005/8/layout/pList1#1"/>
    <dgm:cxn modelId="{E3DFB0D5-63F8-4CC7-AB1B-E2D9BAE4BC32}" type="presParOf" srcId="{06FF8C59-33F3-427E-BDE2-82432B3F264C}" destId="{31C4FB74-A8F6-4DDA-AAEC-E8EF9EB1A3E7}" srcOrd="0" destOrd="0" presId="urn:microsoft.com/office/officeart/2005/8/layout/pList1#1"/>
    <dgm:cxn modelId="{0B641027-93CD-45E9-851B-4C915F6E7B7D}" type="presParOf" srcId="{06FF8C59-33F3-427E-BDE2-82432B3F264C}" destId="{1DEAF41C-721A-4218-B809-65B2CC23B78E}" srcOrd="1" destOrd="0" presId="urn:microsoft.com/office/officeart/2005/8/layout/pList1#1"/>
    <dgm:cxn modelId="{6E944033-5744-4595-BA1C-7E449FBD80D3}" type="presParOf" srcId="{F51F3066-5845-4375-8AAD-0A5B6578F25C}" destId="{7DA27142-DDF6-4A22-9E0F-F0DD1172E1DD}" srcOrd="7" destOrd="0" presId="urn:microsoft.com/office/officeart/2005/8/layout/pList1#1"/>
    <dgm:cxn modelId="{BE8EA028-6583-4BFC-9A93-67FB9A5C0955}" type="presParOf" srcId="{F51F3066-5845-4375-8AAD-0A5B6578F25C}" destId="{B5E01EA7-5883-45BF-833B-1D2E421BF1BC}" srcOrd="8" destOrd="0" presId="urn:microsoft.com/office/officeart/2005/8/layout/pList1#1"/>
    <dgm:cxn modelId="{F2265AE6-D361-42D9-8B55-B0EF827F5605}" type="presParOf" srcId="{B5E01EA7-5883-45BF-833B-1D2E421BF1BC}" destId="{4739BE0C-E4B2-4C66-A66E-6D671EC4B752}" srcOrd="0" destOrd="0" presId="urn:microsoft.com/office/officeart/2005/8/layout/pList1#1"/>
    <dgm:cxn modelId="{D00B1A75-4D44-496D-BC54-23D2284EF7DA}" type="presParOf" srcId="{B5E01EA7-5883-45BF-833B-1D2E421BF1BC}" destId="{B43A1F60-EC29-4C32-B1A4-52BFAF64807B}" srcOrd="1" destOrd="0" presId="urn:microsoft.com/office/officeart/2005/8/layout/pList1#1"/>
    <dgm:cxn modelId="{5C273BAB-898F-424C-81A1-0B960857BB88}" type="presParOf" srcId="{F51F3066-5845-4375-8AAD-0A5B6578F25C}" destId="{F33810D3-F8FE-4E91-B916-D46D31E5CA6E}" srcOrd="9" destOrd="0" presId="urn:microsoft.com/office/officeart/2005/8/layout/pList1#1"/>
    <dgm:cxn modelId="{E80F72B8-A1A1-492D-8D0F-21BF747F3C03}" type="presParOf" srcId="{F51F3066-5845-4375-8AAD-0A5B6578F25C}" destId="{C05F47FD-BFC0-4C6E-B451-08BEC1F33F50}" srcOrd="10" destOrd="0" presId="urn:microsoft.com/office/officeart/2005/8/layout/pList1#1"/>
    <dgm:cxn modelId="{5E01A614-08F1-4D6D-9074-B3F1EF39EAA9}" type="presParOf" srcId="{C05F47FD-BFC0-4C6E-B451-08BEC1F33F50}" destId="{4EBF62E0-A193-48C5-8DCC-A54830DB75E5}" srcOrd="0" destOrd="0" presId="urn:microsoft.com/office/officeart/2005/8/layout/pList1#1"/>
    <dgm:cxn modelId="{640C3703-7D8D-4C9E-9987-F209D7DF6B03}" type="presParOf" srcId="{C05F47FD-BFC0-4C6E-B451-08BEC1F33F50}" destId="{E21FC586-F83F-4706-9630-86FD87AB8312}" srcOrd="1" destOrd="0" presId="urn:microsoft.com/office/officeart/2005/8/layout/pList1#1"/>
    <dgm:cxn modelId="{E927E548-3434-460A-9404-3A9EAEA78171}" type="presParOf" srcId="{F51F3066-5845-4375-8AAD-0A5B6578F25C}" destId="{E2B04C6C-5373-4976-94FD-E830E7003421}" srcOrd="11" destOrd="0" presId="urn:microsoft.com/office/officeart/2005/8/layout/pList1#1"/>
    <dgm:cxn modelId="{AE41206B-79AC-4DCC-BD11-D6860944E8B9}" type="presParOf" srcId="{F51F3066-5845-4375-8AAD-0A5B6578F25C}" destId="{37121E6E-ABBB-4FE8-A9EA-78831EEAF547}" srcOrd="12" destOrd="0" presId="urn:microsoft.com/office/officeart/2005/8/layout/pList1#1"/>
    <dgm:cxn modelId="{94A2A6BC-B07A-44A1-980C-1E5CBD23BB29}" type="presParOf" srcId="{37121E6E-ABBB-4FE8-A9EA-78831EEAF547}" destId="{95DB829C-2C6D-4DC2-8C1A-9F0C1A39AEEA}" srcOrd="0" destOrd="0" presId="urn:microsoft.com/office/officeart/2005/8/layout/pList1#1"/>
    <dgm:cxn modelId="{AD02EE07-1358-4E2C-B975-CAFCEE0E9210}" type="presParOf" srcId="{37121E6E-ABBB-4FE8-A9EA-78831EEAF547}" destId="{E2292D94-6692-4C61-BC90-4499EA886916}" srcOrd="1" destOrd="0" presId="urn:microsoft.com/office/officeart/2005/8/layout/pList1#1"/>
    <dgm:cxn modelId="{06DCFEA3-8546-4E3A-A501-4C993639060B}" type="presParOf" srcId="{F51F3066-5845-4375-8AAD-0A5B6578F25C}" destId="{A60EFA37-4490-4F0A-935B-090D37FB0065}" srcOrd="13" destOrd="0" presId="urn:microsoft.com/office/officeart/2005/8/layout/pList1#1"/>
    <dgm:cxn modelId="{ABE3207E-B97D-4402-A5C8-BCA26F2ED3CA}" type="presParOf" srcId="{F51F3066-5845-4375-8AAD-0A5B6578F25C}" destId="{5C295367-76DA-4855-9701-263B89AAFFED}" srcOrd="14" destOrd="0" presId="urn:microsoft.com/office/officeart/2005/8/layout/pList1#1"/>
    <dgm:cxn modelId="{497A4D4F-AC2B-4E4F-A5C1-30ABF52DE3E3}" type="presParOf" srcId="{5C295367-76DA-4855-9701-263B89AAFFED}" destId="{7CB19FB1-98C7-455D-86F4-6025E5E8514E}" srcOrd="0" destOrd="0" presId="urn:microsoft.com/office/officeart/2005/8/layout/pList1#1"/>
    <dgm:cxn modelId="{B8258915-6697-4326-AC3B-F66D28E1BBB8}" type="presParOf" srcId="{5C295367-76DA-4855-9701-263B89AAFFED}" destId="{2E68237D-13FD-4085-8D2A-7CB2A3BC03BF}" srcOrd="1" destOrd="0" presId="urn:microsoft.com/office/officeart/2005/8/layout/pList1#1"/>
    <dgm:cxn modelId="{D36B3370-CD99-4808-A4C4-AAF821017591}" type="presParOf" srcId="{F51F3066-5845-4375-8AAD-0A5B6578F25C}" destId="{FA6EC1D3-85DB-4472-A269-83D009B7CE13}" srcOrd="15" destOrd="0" presId="urn:microsoft.com/office/officeart/2005/8/layout/pList1#1"/>
    <dgm:cxn modelId="{0DD38129-FEB5-44D7-8185-846B2C7532CB}" type="presParOf" srcId="{F51F3066-5845-4375-8AAD-0A5B6578F25C}" destId="{A87680F6-D3B8-4EF0-A9A3-51FF678A4A43}" srcOrd="16" destOrd="0" presId="urn:microsoft.com/office/officeart/2005/8/layout/pList1#1"/>
    <dgm:cxn modelId="{3D0136DB-AC1D-4FB3-9DB1-332A929AF854}" type="presParOf" srcId="{A87680F6-D3B8-4EF0-A9A3-51FF678A4A43}" destId="{00260D8E-2F9A-420E-9BE1-BEEB4264E72D}" srcOrd="0" destOrd="0" presId="urn:microsoft.com/office/officeart/2005/8/layout/pList1#1"/>
    <dgm:cxn modelId="{0D84AB46-5094-450D-9392-9C2294B9E2BC}" type="presParOf" srcId="{A87680F6-D3B8-4EF0-A9A3-51FF678A4A43}" destId="{3812ED02-3DD7-43BD-A87D-264D722C2046}" srcOrd="1" destOrd="0" presId="urn:microsoft.com/office/officeart/2005/8/layout/pList1#1"/>
    <dgm:cxn modelId="{C629DD52-7F4B-4C74-AF5C-85DAF2464AF2}" type="presParOf" srcId="{F51F3066-5845-4375-8AAD-0A5B6578F25C}" destId="{FE252E3A-D996-4AFF-B9AB-9F7FB65940AC}" srcOrd="17" destOrd="0" presId="urn:microsoft.com/office/officeart/2005/8/layout/pList1#1"/>
    <dgm:cxn modelId="{D22C2115-273D-4F2C-B713-1A5F697BBFE1}" type="presParOf" srcId="{F51F3066-5845-4375-8AAD-0A5B6578F25C}" destId="{AC9DA320-8F64-4233-82DC-08251F2E8CC5}" srcOrd="18" destOrd="0" presId="urn:microsoft.com/office/officeart/2005/8/layout/pList1#1"/>
    <dgm:cxn modelId="{48E88548-59B4-44DE-8C8C-D849A35B9325}" type="presParOf" srcId="{AC9DA320-8F64-4233-82DC-08251F2E8CC5}" destId="{B84D96A2-E40E-4685-894D-A75F688FF59D}" srcOrd="0" destOrd="0" presId="urn:microsoft.com/office/officeart/2005/8/layout/pList1#1"/>
    <dgm:cxn modelId="{0DE7B501-DF20-4E77-81CA-32B6DBFFC169}" type="presParOf" srcId="{AC9DA320-8F64-4233-82DC-08251F2E8CC5}" destId="{6EDD5CEF-4FDF-4A20-BCB2-53CA1F82B3BE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DF30A-BE1C-4A27-9E32-94248FE469E2}">
      <dsp:nvSpPr>
        <dsp:cNvPr id="0" name=""/>
        <dsp:cNvSpPr/>
      </dsp:nvSpPr>
      <dsp:spPr>
        <a:xfrm>
          <a:off x="6585" y="1121568"/>
          <a:ext cx="2238613" cy="26336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69808-0630-4757-9571-D94C62569CFE}">
      <dsp:nvSpPr>
        <dsp:cNvPr id="0" name=""/>
        <dsp:cNvSpPr/>
      </dsp:nvSpPr>
      <dsp:spPr>
        <a:xfrm>
          <a:off x="118516" y="1226915"/>
          <a:ext cx="2014751" cy="17118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FE6BBC-2FC6-43F1-9DEE-83D5B948E307}">
      <dsp:nvSpPr>
        <dsp:cNvPr id="0" name=""/>
        <dsp:cNvSpPr/>
      </dsp:nvSpPr>
      <dsp:spPr>
        <a:xfrm>
          <a:off x="118516" y="3202183"/>
          <a:ext cx="2014751" cy="447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Обвал шахт</a:t>
          </a:r>
          <a:r>
            <a:rPr lang="en-US" sz="1200" kern="1200" dirty="0" smtClean="0"/>
            <a:t>2011</a:t>
          </a:r>
          <a:endParaRPr lang="en-US" sz="1200" kern="1200" dirty="0"/>
        </a:p>
      </dsp:txBody>
      <dsp:txXfrm>
        <a:off x="118516" y="3202183"/>
        <a:ext cx="2014751" cy="447701"/>
      </dsp:txXfrm>
    </dsp:sp>
    <dsp:sp modelId="{03D40DF6-3081-42D0-A2C5-13E3A25DCF59}">
      <dsp:nvSpPr>
        <dsp:cNvPr id="0" name=""/>
        <dsp:cNvSpPr/>
      </dsp:nvSpPr>
      <dsp:spPr>
        <a:xfrm>
          <a:off x="118516" y="2938795"/>
          <a:ext cx="2014751" cy="26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Україна</a:t>
          </a:r>
          <a:r>
            <a:rPr lang="en-US" sz="800" kern="1200" dirty="0" smtClean="0"/>
            <a:t>, 2011</a:t>
          </a:r>
          <a:r>
            <a:rPr lang="uk-UA" sz="800" kern="1200" dirty="0" smtClean="0"/>
            <a:t> р</a:t>
          </a:r>
          <a:endParaRPr lang="en-US" sz="800" kern="1200" dirty="0"/>
        </a:p>
      </dsp:txBody>
      <dsp:txXfrm>
        <a:off x="118516" y="2938795"/>
        <a:ext cx="2014751" cy="263387"/>
      </dsp:txXfrm>
    </dsp:sp>
    <dsp:sp modelId="{CB1B7213-4227-415A-A0FC-CB46950A625E}">
      <dsp:nvSpPr>
        <dsp:cNvPr id="0" name=""/>
        <dsp:cNvSpPr/>
      </dsp:nvSpPr>
      <dsp:spPr>
        <a:xfrm>
          <a:off x="2652593" y="1121568"/>
          <a:ext cx="2238613" cy="26336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DFA6E-9D10-467A-BD33-A388F8FF9C61}">
      <dsp:nvSpPr>
        <dsp:cNvPr id="0" name=""/>
        <dsp:cNvSpPr/>
      </dsp:nvSpPr>
      <dsp:spPr>
        <a:xfrm>
          <a:off x="2764524" y="1226915"/>
          <a:ext cx="2014751" cy="171188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940077-B4EB-45EA-87D9-42067429C46B}">
      <dsp:nvSpPr>
        <dsp:cNvPr id="0" name=""/>
        <dsp:cNvSpPr/>
      </dsp:nvSpPr>
      <dsp:spPr>
        <a:xfrm>
          <a:off x="2764524" y="3202183"/>
          <a:ext cx="2014751" cy="447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Надзвичайна ситуація в Калуші </a:t>
          </a:r>
          <a:r>
            <a:rPr lang="en-US" sz="1200" kern="1200" dirty="0" smtClean="0"/>
            <a:t>2010</a:t>
          </a:r>
          <a:endParaRPr lang="en-US" sz="1200" kern="1200" dirty="0"/>
        </a:p>
      </dsp:txBody>
      <dsp:txXfrm>
        <a:off x="2764524" y="3202183"/>
        <a:ext cx="2014751" cy="447701"/>
      </dsp:txXfrm>
    </dsp:sp>
    <dsp:sp modelId="{4730716F-666F-436A-B1E1-8FE16EE8D725}">
      <dsp:nvSpPr>
        <dsp:cNvPr id="0" name=""/>
        <dsp:cNvSpPr/>
      </dsp:nvSpPr>
      <dsp:spPr>
        <a:xfrm>
          <a:off x="2764524" y="2938795"/>
          <a:ext cx="2014751" cy="26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Україна</a:t>
          </a:r>
          <a:r>
            <a:rPr lang="en-US" sz="800" kern="1200" dirty="0" smtClean="0"/>
            <a:t>, 2011</a:t>
          </a:r>
          <a:r>
            <a:rPr lang="uk-UA" sz="800" kern="1200" dirty="0" smtClean="0"/>
            <a:t> р</a:t>
          </a:r>
          <a:endParaRPr lang="en-US" sz="800" kern="1200" dirty="0"/>
        </a:p>
      </dsp:txBody>
      <dsp:txXfrm>
        <a:off x="2764524" y="2938795"/>
        <a:ext cx="2014751" cy="263387"/>
      </dsp:txXfrm>
    </dsp:sp>
    <dsp:sp modelId="{FBEF7063-8688-4841-8775-4A1E681C95E0}">
      <dsp:nvSpPr>
        <dsp:cNvPr id="0" name=""/>
        <dsp:cNvSpPr/>
      </dsp:nvSpPr>
      <dsp:spPr>
        <a:xfrm>
          <a:off x="5298601" y="1121568"/>
          <a:ext cx="2238613" cy="26336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5B2EE-642B-4388-9E4A-DAEF393D55F3}">
      <dsp:nvSpPr>
        <dsp:cNvPr id="0" name=""/>
        <dsp:cNvSpPr/>
      </dsp:nvSpPr>
      <dsp:spPr>
        <a:xfrm>
          <a:off x="5410531" y="1226915"/>
          <a:ext cx="2014751" cy="171188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1749A7-8FAE-4205-8C0A-79842FACDBC7}">
      <dsp:nvSpPr>
        <dsp:cNvPr id="0" name=""/>
        <dsp:cNvSpPr/>
      </dsp:nvSpPr>
      <dsp:spPr>
        <a:xfrm>
          <a:off x="5410531" y="3202183"/>
          <a:ext cx="2014751" cy="447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Паводки на Закарпатті </a:t>
          </a:r>
          <a:r>
            <a:rPr lang="en-US" sz="1200" kern="1200" dirty="0" smtClean="0"/>
            <a:t>2008</a:t>
          </a:r>
          <a:endParaRPr lang="en-US" sz="1200" kern="1200" dirty="0"/>
        </a:p>
      </dsp:txBody>
      <dsp:txXfrm>
        <a:off x="5410531" y="3202183"/>
        <a:ext cx="2014751" cy="447701"/>
      </dsp:txXfrm>
    </dsp:sp>
    <dsp:sp modelId="{13ADA647-A512-40CC-ADCF-4DE047A17072}">
      <dsp:nvSpPr>
        <dsp:cNvPr id="0" name=""/>
        <dsp:cNvSpPr/>
      </dsp:nvSpPr>
      <dsp:spPr>
        <a:xfrm>
          <a:off x="5410531" y="2938795"/>
          <a:ext cx="2014751" cy="26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Україна</a:t>
          </a:r>
          <a:r>
            <a:rPr lang="en-US" sz="800" kern="1200" dirty="0" smtClean="0"/>
            <a:t>, 2008</a:t>
          </a:r>
          <a:r>
            <a:rPr lang="uk-UA" sz="800" kern="1200" dirty="0" smtClean="0"/>
            <a:t> р</a:t>
          </a:r>
          <a:endParaRPr lang="en-US" sz="800" kern="1200" dirty="0"/>
        </a:p>
      </dsp:txBody>
      <dsp:txXfrm>
        <a:off x="5410531" y="2938795"/>
        <a:ext cx="2014751" cy="263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A533D-E255-483D-B5B0-798E8D32D2C5}">
      <dsp:nvSpPr>
        <dsp:cNvPr id="0" name=""/>
        <dsp:cNvSpPr/>
      </dsp:nvSpPr>
      <dsp:spPr>
        <a:xfrm>
          <a:off x="2905254" y="2417694"/>
          <a:ext cx="2871161" cy="17723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66673-2414-40D9-BE24-6CAA0D3C6463}">
      <dsp:nvSpPr>
        <dsp:cNvPr id="0" name=""/>
        <dsp:cNvSpPr/>
      </dsp:nvSpPr>
      <dsp:spPr>
        <a:xfrm>
          <a:off x="4640844" y="35342"/>
          <a:ext cx="2871161" cy="17723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465EC-57D5-4BF7-85DA-0AC6C072505A}">
      <dsp:nvSpPr>
        <dsp:cNvPr id="0" name=""/>
        <dsp:cNvSpPr/>
      </dsp:nvSpPr>
      <dsp:spPr>
        <a:xfrm>
          <a:off x="808696" y="35342"/>
          <a:ext cx="2871161" cy="17723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912BF-4D5E-4FCD-8BE4-C785AFD995E7}">
      <dsp:nvSpPr>
        <dsp:cNvPr id="0" name=""/>
        <dsp:cNvSpPr/>
      </dsp:nvSpPr>
      <dsp:spPr>
        <a:xfrm>
          <a:off x="585600" y="1797329"/>
          <a:ext cx="2865282" cy="3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2400 </a:t>
          </a:r>
          <a:r>
            <a:rPr lang="uk-UA" sz="1300" b="1" kern="1200" dirty="0" smtClean="0"/>
            <a:t>жертв</a:t>
          </a:r>
          <a:r>
            <a:rPr lang="en-US" sz="1300" b="1" kern="1200" dirty="0" smtClean="0"/>
            <a:t> </a:t>
          </a:r>
          <a:r>
            <a:rPr lang="uk-UA" sz="1300" b="1" kern="1200" dirty="0" smtClean="0"/>
            <a:t> або одна жертва в три дні</a:t>
          </a:r>
          <a:endParaRPr lang="en-US" sz="1300" b="1" kern="1200" dirty="0" smtClean="0"/>
        </a:p>
      </dsp:txBody>
      <dsp:txXfrm>
        <a:off x="585600" y="1797329"/>
        <a:ext cx="2865282" cy="303269"/>
      </dsp:txXfrm>
    </dsp:sp>
    <dsp:sp modelId="{26BD2B0C-9E1B-486D-9274-FD76EAC5B7D8}">
      <dsp:nvSpPr>
        <dsp:cNvPr id="0" name=""/>
        <dsp:cNvSpPr/>
      </dsp:nvSpPr>
      <dsp:spPr>
        <a:xfrm>
          <a:off x="585600" y="264193"/>
          <a:ext cx="2870233" cy="18440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B0C29-2E8D-4A13-B10A-1B1009D915F8}">
      <dsp:nvSpPr>
        <dsp:cNvPr id="0" name=""/>
        <dsp:cNvSpPr/>
      </dsp:nvSpPr>
      <dsp:spPr>
        <a:xfrm>
          <a:off x="4056780" y="1797329"/>
          <a:ext cx="3587218" cy="3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Збитки завдані </a:t>
          </a:r>
          <a:r>
            <a:rPr lang="en-US" sz="1300" b="1" kern="1200" dirty="0" smtClean="0"/>
            <a:t>2.7 </a:t>
          </a:r>
          <a:r>
            <a:rPr lang="uk-UA" sz="1300" b="1" kern="1200" dirty="0" err="1" smtClean="0"/>
            <a:t>млн</a:t>
          </a:r>
          <a:r>
            <a:rPr lang="uk-UA" sz="1300" b="1" kern="1200" dirty="0" smtClean="0"/>
            <a:t> людей, або </a:t>
          </a:r>
          <a:r>
            <a:rPr lang="en-US" sz="1300" b="1" kern="1200" dirty="0" smtClean="0"/>
            <a:t>740</a:t>
          </a:r>
          <a:r>
            <a:rPr lang="uk-UA" sz="1300" b="1" kern="1200" dirty="0" smtClean="0"/>
            <a:t> щодня</a:t>
          </a:r>
          <a:endParaRPr lang="en-US" sz="1300" b="1" kern="1200" dirty="0"/>
        </a:p>
      </dsp:txBody>
      <dsp:txXfrm>
        <a:off x="4056780" y="1797329"/>
        <a:ext cx="3587218" cy="303269"/>
      </dsp:txXfrm>
    </dsp:sp>
    <dsp:sp modelId="{310E58AB-501E-4A10-8D38-66CAAFCA89AE}">
      <dsp:nvSpPr>
        <dsp:cNvPr id="0" name=""/>
        <dsp:cNvSpPr/>
      </dsp:nvSpPr>
      <dsp:spPr>
        <a:xfrm>
          <a:off x="4417748" y="264193"/>
          <a:ext cx="2870233" cy="18440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325A1-C2CD-4F80-8698-E4ADA224D7F2}">
      <dsp:nvSpPr>
        <dsp:cNvPr id="0" name=""/>
        <dsp:cNvSpPr/>
      </dsp:nvSpPr>
      <dsp:spPr>
        <a:xfrm>
          <a:off x="2400487" y="4179681"/>
          <a:ext cx="3428625" cy="3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+mn-lt"/>
              <a:cs typeface="Microsoft Tai Le" pitchFamily="34" charset="0"/>
            </a:rPr>
            <a:t>₴20 </a:t>
          </a:r>
          <a:r>
            <a:rPr lang="uk-UA" sz="1300" b="1" kern="1200" dirty="0" err="1" smtClean="0">
              <a:latin typeface="+mn-lt"/>
              <a:cs typeface="Microsoft Tai Le" pitchFamily="34" charset="0"/>
            </a:rPr>
            <a:t>млрд</a:t>
          </a:r>
          <a:r>
            <a:rPr lang="en-US" sz="1300" b="1" kern="1200" dirty="0" smtClean="0">
              <a:latin typeface="+mn-lt"/>
              <a:cs typeface="Microsoft Tai Le" pitchFamily="34" charset="0"/>
            </a:rPr>
            <a:t> </a:t>
          </a:r>
          <a:r>
            <a:rPr lang="uk-UA" sz="1300" b="1" kern="1200" dirty="0" smtClean="0">
              <a:latin typeface="+mn-lt"/>
              <a:cs typeface="Microsoft Tai Le" pitchFamily="34" charset="0"/>
            </a:rPr>
            <a:t>втрат з казни або</a:t>
          </a:r>
          <a:r>
            <a:rPr lang="en-US" sz="1300" b="1" kern="1200" dirty="0" smtClean="0">
              <a:latin typeface="+mn-lt"/>
              <a:cs typeface="Microsoft Tai Le" pitchFamily="34" charset="0"/>
            </a:rPr>
            <a:t> ₴</a:t>
          </a:r>
          <a:r>
            <a:rPr lang="en-US" sz="1300" b="1" kern="1200" dirty="0" smtClean="0">
              <a:latin typeface="+mn-lt"/>
            </a:rPr>
            <a:t>2.7 </a:t>
          </a:r>
          <a:r>
            <a:rPr lang="uk-UA" sz="1300" b="1" kern="1200" dirty="0" err="1" smtClean="0">
              <a:latin typeface="+mn-lt"/>
            </a:rPr>
            <a:t>млн</a:t>
          </a:r>
          <a:r>
            <a:rPr lang="uk-UA" sz="1300" b="1" kern="1200" dirty="0" smtClean="0">
              <a:latin typeface="+mn-lt"/>
            </a:rPr>
            <a:t> щодня</a:t>
          </a:r>
          <a:endParaRPr lang="en-US" sz="1300" b="1" kern="1200" dirty="0">
            <a:latin typeface="+mn-lt"/>
          </a:endParaRPr>
        </a:p>
      </dsp:txBody>
      <dsp:txXfrm>
        <a:off x="2400487" y="4179681"/>
        <a:ext cx="3428625" cy="303269"/>
      </dsp:txXfrm>
    </dsp:sp>
    <dsp:sp modelId="{D2D3DDF1-1B92-444E-B20A-E7C572277BD8}">
      <dsp:nvSpPr>
        <dsp:cNvPr id="0" name=""/>
        <dsp:cNvSpPr/>
      </dsp:nvSpPr>
      <dsp:spPr>
        <a:xfrm>
          <a:off x="2682158" y="2646545"/>
          <a:ext cx="2870233" cy="18440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F7181-5EF0-4C1E-AA78-3E4D46E4E31B}">
      <dsp:nvSpPr>
        <dsp:cNvPr id="0" name=""/>
        <dsp:cNvSpPr/>
      </dsp:nvSpPr>
      <dsp:spPr>
        <a:xfrm>
          <a:off x="4820" y="569147"/>
          <a:ext cx="1663273" cy="114599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F6CE4-15B8-42FB-8D44-AAAEE274F37D}">
      <dsp:nvSpPr>
        <dsp:cNvPr id="0" name=""/>
        <dsp:cNvSpPr/>
      </dsp:nvSpPr>
      <dsp:spPr>
        <a:xfrm>
          <a:off x="4820" y="1715143"/>
          <a:ext cx="1663273" cy="61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</a:t>
          </a:r>
          <a:r>
            <a:rPr lang="uk-UA" sz="1300" kern="1200" dirty="0" smtClean="0"/>
            <a:t>Організація</a:t>
          </a:r>
          <a:endParaRPr lang="en-US" sz="1300" kern="1200" dirty="0"/>
        </a:p>
      </dsp:txBody>
      <dsp:txXfrm>
        <a:off x="4820" y="1715143"/>
        <a:ext cx="1663273" cy="617074"/>
      </dsp:txXfrm>
    </dsp:sp>
    <dsp:sp modelId="{515AF6F5-D476-455F-B8CE-197437B8D836}">
      <dsp:nvSpPr>
        <dsp:cNvPr id="0" name=""/>
        <dsp:cNvSpPr/>
      </dsp:nvSpPr>
      <dsp:spPr>
        <a:xfrm>
          <a:off x="1834491" y="569147"/>
          <a:ext cx="1663273" cy="1145995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9FCDE-9243-414A-BA31-38DA7D8A0AB1}">
      <dsp:nvSpPr>
        <dsp:cNvPr id="0" name=""/>
        <dsp:cNvSpPr/>
      </dsp:nvSpPr>
      <dsp:spPr>
        <a:xfrm>
          <a:off x="1834491" y="1715143"/>
          <a:ext cx="1663273" cy="61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</a:t>
          </a:r>
          <a:r>
            <a:rPr lang="uk-UA" sz="1300" kern="1200" dirty="0" smtClean="0"/>
            <a:t>. Прийняття бюджету</a:t>
          </a:r>
          <a:endParaRPr lang="en-US" sz="1300" kern="1200" dirty="0"/>
        </a:p>
      </dsp:txBody>
      <dsp:txXfrm>
        <a:off x="1834491" y="1715143"/>
        <a:ext cx="1663273" cy="617074"/>
      </dsp:txXfrm>
    </dsp:sp>
    <dsp:sp modelId="{6827883C-FD90-42E7-8B7E-FAF2556992A7}">
      <dsp:nvSpPr>
        <dsp:cNvPr id="0" name=""/>
        <dsp:cNvSpPr/>
      </dsp:nvSpPr>
      <dsp:spPr>
        <a:xfrm>
          <a:off x="3664163" y="569147"/>
          <a:ext cx="1663273" cy="1145995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26568-8BF7-470F-AD5E-235A125354EC}">
      <dsp:nvSpPr>
        <dsp:cNvPr id="0" name=""/>
        <dsp:cNvSpPr/>
      </dsp:nvSpPr>
      <dsp:spPr>
        <a:xfrm>
          <a:off x="3664163" y="1715143"/>
          <a:ext cx="1663273" cy="61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3. </a:t>
          </a:r>
          <a:r>
            <a:rPr lang="uk-UA" sz="1300" kern="1200" dirty="0" smtClean="0"/>
            <a:t>Оцінка ризиків</a:t>
          </a:r>
          <a:endParaRPr lang="en-US" sz="1300" kern="1200" dirty="0"/>
        </a:p>
      </dsp:txBody>
      <dsp:txXfrm>
        <a:off x="3664163" y="1715143"/>
        <a:ext cx="1663273" cy="617074"/>
      </dsp:txXfrm>
    </dsp:sp>
    <dsp:sp modelId="{31C4FB74-A8F6-4DDA-AAEC-E8EF9EB1A3E7}">
      <dsp:nvSpPr>
        <dsp:cNvPr id="0" name=""/>
        <dsp:cNvSpPr/>
      </dsp:nvSpPr>
      <dsp:spPr>
        <a:xfrm>
          <a:off x="5493834" y="569147"/>
          <a:ext cx="1663273" cy="1145995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AF41C-721A-4218-B809-65B2CC23B78E}">
      <dsp:nvSpPr>
        <dsp:cNvPr id="0" name=""/>
        <dsp:cNvSpPr/>
      </dsp:nvSpPr>
      <dsp:spPr>
        <a:xfrm>
          <a:off x="5493834" y="1715143"/>
          <a:ext cx="1663273" cy="61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4. </a:t>
          </a:r>
          <a:r>
            <a:rPr lang="uk-UA" sz="1300" kern="1200" dirty="0" smtClean="0"/>
            <a:t>Інвестування в інфраструктуру</a:t>
          </a:r>
          <a:endParaRPr lang="en-US" sz="1300" kern="1200" dirty="0"/>
        </a:p>
      </dsp:txBody>
      <dsp:txXfrm>
        <a:off x="5493834" y="1715143"/>
        <a:ext cx="1663273" cy="617074"/>
      </dsp:txXfrm>
    </dsp:sp>
    <dsp:sp modelId="{4739BE0C-E4B2-4C66-A66E-6D671EC4B752}">
      <dsp:nvSpPr>
        <dsp:cNvPr id="0" name=""/>
        <dsp:cNvSpPr/>
      </dsp:nvSpPr>
      <dsp:spPr>
        <a:xfrm>
          <a:off x="7323505" y="569147"/>
          <a:ext cx="1663273" cy="1145995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A1F60-EC29-4C32-B1A4-52BFAF64807B}">
      <dsp:nvSpPr>
        <dsp:cNvPr id="0" name=""/>
        <dsp:cNvSpPr/>
      </dsp:nvSpPr>
      <dsp:spPr>
        <a:xfrm>
          <a:off x="7323505" y="1715143"/>
          <a:ext cx="1663273" cy="61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5. </a:t>
          </a:r>
          <a:r>
            <a:rPr lang="uk-UA" sz="1300" kern="1200" dirty="0" smtClean="0"/>
            <a:t>Оцінка безпеки в школах і лікарнях</a:t>
          </a:r>
          <a:endParaRPr lang="en-US" sz="1300" kern="1200" dirty="0"/>
        </a:p>
      </dsp:txBody>
      <dsp:txXfrm>
        <a:off x="7323505" y="1715143"/>
        <a:ext cx="1663273" cy="617074"/>
      </dsp:txXfrm>
    </dsp:sp>
    <dsp:sp modelId="{4EBF62E0-A193-48C5-8DCC-A54830DB75E5}">
      <dsp:nvSpPr>
        <dsp:cNvPr id="0" name=""/>
        <dsp:cNvSpPr/>
      </dsp:nvSpPr>
      <dsp:spPr>
        <a:xfrm>
          <a:off x="4820" y="2498545"/>
          <a:ext cx="1663273" cy="1145995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FC586-F83F-4706-9630-86FD87AB8312}">
      <dsp:nvSpPr>
        <dsp:cNvPr id="0" name=""/>
        <dsp:cNvSpPr/>
      </dsp:nvSpPr>
      <dsp:spPr>
        <a:xfrm>
          <a:off x="4820" y="3644540"/>
          <a:ext cx="1663273" cy="61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6. </a:t>
          </a:r>
          <a:r>
            <a:rPr lang="uk-UA" sz="1300" kern="1200" dirty="0" smtClean="0"/>
            <a:t>Дотримання правил будівництва і використання землі</a:t>
          </a:r>
          <a:endParaRPr lang="en-US" sz="1300" kern="1200" dirty="0"/>
        </a:p>
      </dsp:txBody>
      <dsp:txXfrm>
        <a:off x="4820" y="3644540"/>
        <a:ext cx="1663273" cy="617074"/>
      </dsp:txXfrm>
    </dsp:sp>
    <dsp:sp modelId="{95DB829C-2C6D-4DC2-8C1A-9F0C1A39AEEA}">
      <dsp:nvSpPr>
        <dsp:cNvPr id="0" name=""/>
        <dsp:cNvSpPr/>
      </dsp:nvSpPr>
      <dsp:spPr>
        <a:xfrm>
          <a:off x="1834491" y="2498545"/>
          <a:ext cx="1663273" cy="1145995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92D94-6692-4C61-BC90-4499EA886916}">
      <dsp:nvSpPr>
        <dsp:cNvPr id="0" name=""/>
        <dsp:cNvSpPr/>
      </dsp:nvSpPr>
      <dsp:spPr>
        <a:xfrm>
          <a:off x="1834491" y="3644540"/>
          <a:ext cx="1663273" cy="61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7. </a:t>
          </a:r>
          <a:r>
            <a:rPr lang="uk-UA" sz="1300" kern="1200" dirty="0" smtClean="0"/>
            <a:t>Навчання і  тренування</a:t>
          </a:r>
          <a:endParaRPr lang="en-US" sz="1300" kern="1200" dirty="0"/>
        </a:p>
      </dsp:txBody>
      <dsp:txXfrm>
        <a:off x="1834491" y="3644540"/>
        <a:ext cx="1663273" cy="617074"/>
      </dsp:txXfrm>
    </dsp:sp>
    <dsp:sp modelId="{7CB19FB1-98C7-455D-86F4-6025E5E8514E}">
      <dsp:nvSpPr>
        <dsp:cNvPr id="0" name=""/>
        <dsp:cNvSpPr/>
      </dsp:nvSpPr>
      <dsp:spPr>
        <a:xfrm>
          <a:off x="3664163" y="2498545"/>
          <a:ext cx="1663273" cy="1145995"/>
        </a:xfrm>
        <a:prstGeom prst="round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8237D-13FD-4085-8D2A-7CB2A3BC03BF}">
      <dsp:nvSpPr>
        <dsp:cNvPr id="0" name=""/>
        <dsp:cNvSpPr/>
      </dsp:nvSpPr>
      <dsp:spPr>
        <a:xfrm>
          <a:off x="3664163" y="3644540"/>
          <a:ext cx="1663273" cy="61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8</a:t>
          </a:r>
          <a:r>
            <a:rPr lang="uk-UA" sz="1300" kern="1200" dirty="0" smtClean="0"/>
            <a:t>. Захист екосистем</a:t>
          </a:r>
          <a:endParaRPr lang="en-US" sz="1300" kern="1200" dirty="0"/>
        </a:p>
      </dsp:txBody>
      <dsp:txXfrm>
        <a:off x="3664163" y="3644540"/>
        <a:ext cx="1663273" cy="617074"/>
      </dsp:txXfrm>
    </dsp:sp>
    <dsp:sp modelId="{00260D8E-2F9A-420E-9BE1-BEEB4264E72D}">
      <dsp:nvSpPr>
        <dsp:cNvPr id="0" name=""/>
        <dsp:cNvSpPr/>
      </dsp:nvSpPr>
      <dsp:spPr>
        <a:xfrm>
          <a:off x="5493834" y="2498545"/>
          <a:ext cx="1663273" cy="1145995"/>
        </a:xfrm>
        <a:prstGeom prst="round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2ED02-3DD7-43BD-A87D-264D722C2046}">
      <dsp:nvSpPr>
        <dsp:cNvPr id="0" name=""/>
        <dsp:cNvSpPr/>
      </dsp:nvSpPr>
      <dsp:spPr>
        <a:xfrm>
          <a:off x="5493834" y="3644540"/>
          <a:ext cx="1663273" cy="61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9. </a:t>
          </a:r>
          <a:r>
            <a:rPr lang="uk-UA" sz="1300" kern="1200" dirty="0" smtClean="0"/>
            <a:t>Створення систем попередження лих</a:t>
          </a:r>
          <a:endParaRPr lang="en-US" sz="1300" kern="1200" dirty="0"/>
        </a:p>
      </dsp:txBody>
      <dsp:txXfrm>
        <a:off x="5493834" y="3644540"/>
        <a:ext cx="1663273" cy="617074"/>
      </dsp:txXfrm>
    </dsp:sp>
    <dsp:sp modelId="{B84D96A2-E40E-4685-894D-A75F688FF59D}">
      <dsp:nvSpPr>
        <dsp:cNvPr id="0" name=""/>
        <dsp:cNvSpPr/>
      </dsp:nvSpPr>
      <dsp:spPr>
        <a:xfrm>
          <a:off x="7323505" y="2498545"/>
          <a:ext cx="1663273" cy="1145995"/>
        </a:xfrm>
        <a:prstGeom prst="round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5CEF-4FDF-4A20-BCB2-53CA1F82B3BE}">
      <dsp:nvSpPr>
        <dsp:cNvPr id="0" name=""/>
        <dsp:cNvSpPr/>
      </dsp:nvSpPr>
      <dsp:spPr>
        <a:xfrm>
          <a:off x="7323505" y="3644540"/>
          <a:ext cx="1663273" cy="61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10. </a:t>
          </a:r>
          <a:r>
            <a:rPr lang="uk-UA" sz="1300" kern="1200" dirty="0" smtClean="0"/>
            <a:t>Зосередження на потребах тих, хто вижив</a:t>
          </a:r>
          <a:endParaRPr lang="en-US" sz="1300" kern="1200" dirty="0"/>
        </a:p>
      </dsp:txBody>
      <dsp:txXfrm>
        <a:off x="7323505" y="3644540"/>
        <a:ext cx="1663273" cy="617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CC15B-4636-4DD6-9593-B3367BDDAB35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E95E0-91C3-46BD-B012-E57029240B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</a:t>
            </a:r>
            <a:r>
              <a:rPr lang="en-US" baseline="0" dirty="0" smtClean="0"/>
              <a:t> ones can be divided into rapid and slow onset. Technological ones can be divided into direct and indirect. In reality, all disasters are complex events.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E95E0-91C3-46BD-B012-E57029240B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0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190-6ACC-4A8F-AC5A-4FAA5B46C0B1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C306-EA53-4E31-AF7B-A12A0CC0F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8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2BA1-4700-4ACB-8B11-1ED41E9AA3CB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C306-EA53-4E31-AF7B-A12A0CC0F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8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312-6688-4A9E-9B25-9E8DFAE86850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C306-EA53-4E31-AF7B-A12A0CC0F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FAD3-84AE-4CC5-A032-5F5EE438F2DE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C306-EA53-4E31-AF7B-A12A0CC0F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6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E28F-0332-4B99-ABDC-6B485232ECB5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C306-EA53-4E31-AF7B-A12A0CC0F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2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3FA4-4CE6-432D-BEDA-C0CEC2B4523E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C306-EA53-4E31-AF7B-A12A0CC0F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E818-B81E-4755-B3E8-118957ABF024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C306-EA53-4E31-AF7B-A12A0CC0F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436F-4DCE-42A4-852F-8A06DE8EEF3D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C306-EA53-4E31-AF7B-A12A0CC0F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3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F463-FD03-49D5-9A07-161CA509FB23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C306-EA53-4E31-AF7B-A12A0CC0F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8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D02B-BA22-46FD-8879-B6B865441C31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C306-EA53-4E31-AF7B-A12A0CC0F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9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1A9E-EBC6-4E72-A23A-9230DACD1112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C306-EA53-4E31-AF7B-A12A0CC0F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2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D91E-80E6-4771-B906-7174641DBF83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C306-EA53-4E31-AF7B-A12A0CC0F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6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cs typeface="Aharoni" pitchFamily="2" charset="-79"/>
              </a:rPr>
              <a:t>Підвищення стійкості міст до лих</a:t>
            </a:r>
            <a:r>
              <a:rPr lang="en-US" sz="2400" b="1" dirty="0" smtClean="0">
                <a:cs typeface="Aharoni" pitchFamily="2" charset="-79"/>
              </a:rPr>
              <a:t/>
            </a:r>
            <a:br>
              <a:rPr lang="en-US" sz="2400" b="1" dirty="0" smtClean="0">
                <a:cs typeface="Aharoni" pitchFamily="2" charset="-79"/>
              </a:rPr>
            </a:br>
            <a:r>
              <a:rPr lang="uk-UA" sz="2000" dirty="0" smtClean="0">
                <a:cs typeface="Aharoni" pitchFamily="2" charset="-79"/>
              </a:rPr>
              <a:t>Зменшення загроз лих в Україні</a:t>
            </a:r>
            <a:endParaRPr lang="en-US" sz="2000" dirty="0"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562" y="3886200"/>
            <a:ext cx="7772400" cy="1752600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Національний форум міст-партнерів</a:t>
            </a:r>
            <a:endParaRPr lang="en-US" sz="2400" b="1" dirty="0" smtClean="0"/>
          </a:p>
          <a:p>
            <a:r>
              <a:rPr lang="uk-UA" sz="2000" dirty="0" smtClean="0"/>
              <a:t>Санаторій </a:t>
            </a:r>
            <a:r>
              <a:rPr lang="uk-UA" sz="2000" dirty="0" err="1" smtClean="0"/>
              <a:t>“Карпати”</a:t>
            </a:r>
            <a:r>
              <a:rPr lang="en-US" sz="2000" dirty="0" smtClean="0"/>
              <a:t>, </a:t>
            </a:r>
            <a:r>
              <a:rPr lang="uk-UA" sz="2000" dirty="0" smtClean="0"/>
              <a:t>Яремче</a:t>
            </a:r>
            <a:r>
              <a:rPr lang="en-US" sz="2000" dirty="0" smtClean="0"/>
              <a:t>, </a:t>
            </a:r>
            <a:r>
              <a:rPr lang="uk-UA" sz="2000" dirty="0" err="1" smtClean="0"/>
              <a:t>Івано-франківська</a:t>
            </a:r>
            <a:r>
              <a:rPr lang="uk-UA" sz="2000" dirty="0" smtClean="0"/>
              <a:t> </a:t>
            </a:r>
            <a:r>
              <a:rPr lang="uk-UA" sz="2000" dirty="0" err="1" smtClean="0"/>
              <a:t>обл</a:t>
            </a:r>
            <a:endParaRPr lang="en-US" sz="2000" dirty="0" smtClean="0"/>
          </a:p>
          <a:p>
            <a:r>
              <a:rPr lang="en-US" sz="2000" dirty="0" smtClean="0"/>
              <a:t>19 </a:t>
            </a:r>
            <a:r>
              <a:rPr lang="uk-UA" sz="2000" dirty="0" smtClean="0"/>
              <a:t>грудня</a:t>
            </a:r>
            <a:r>
              <a:rPr lang="en-US" sz="2000" dirty="0" smtClean="0"/>
              <a:t> 2011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5105400" y="1685925"/>
            <a:ext cx="1133475" cy="1066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cs typeface="Aharoni" pitchFamily="2" charset="-79"/>
              </a:rPr>
              <a:t>Зменшення  Загрози Лих </a:t>
            </a:r>
            <a:r>
              <a:rPr lang="en-US" sz="3600" b="1" dirty="0" smtClean="0">
                <a:cs typeface="Aharoni" pitchFamily="2" charset="-79"/>
              </a:rPr>
              <a:t>(DRR</a:t>
            </a:r>
            <a:r>
              <a:rPr lang="en-US" sz="3600" b="1" dirty="0">
                <a:cs typeface="Aharoni" pitchFamily="2" charset="-79"/>
              </a:rPr>
              <a:t>)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7825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5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838200"/>
            <a:ext cx="152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cs typeface="Aharoni" pitchFamily="2" charset="-79"/>
              </a:rPr>
              <a:t>Зменшення Загрози Лих</a:t>
            </a:r>
            <a:r>
              <a:rPr lang="en-US" sz="3600" b="1" dirty="0" smtClean="0">
                <a:cs typeface="Aharoni" pitchFamily="2" charset="-79"/>
              </a:rPr>
              <a:t>(DRR</a:t>
            </a:r>
            <a:r>
              <a:rPr lang="en-US" sz="3600" b="1" dirty="0">
                <a:cs typeface="Aharoni" pitchFamily="2" charset="-79"/>
              </a:rPr>
              <a:t>)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2362200" y="6019800"/>
            <a:ext cx="43434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143250" y="2912550"/>
            <a:ext cx="114033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57750" y="2493147"/>
            <a:ext cx="3148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cs typeface="Microsoft Tai Le" pitchFamily="34" charset="0"/>
              </a:rPr>
              <a:t>₴16-24</a:t>
            </a:r>
            <a:endParaRPr lang="en-US" sz="1400" b="1" dirty="0" smtClean="0">
              <a:cs typeface="Microsoft Tai L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506" y="2431591"/>
            <a:ext cx="13420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cs typeface="Microsoft Tai Le" pitchFamily="34" charset="0"/>
              </a:rPr>
              <a:t>₴</a:t>
            </a:r>
            <a:r>
              <a:rPr lang="en-US" sz="8800" b="1" dirty="0" smtClean="0">
                <a:cs typeface="Microsoft Tai Le" pitchFamily="34" charset="0"/>
              </a:rPr>
              <a:t>8</a:t>
            </a:r>
            <a:endParaRPr lang="en-US" sz="1400" b="1" dirty="0" smtClean="0">
              <a:cs typeface="Microsoft Tai L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9379" y="3693475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Інвестиції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94296" y="3693475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Заощадження</a:t>
            </a:r>
            <a:endParaRPr lang="en-US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9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cs typeface="Aharoni" pitchFamily="2" charset="-79"/>
              </a:rPr>
              <a:t>План з 10 пунктів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504569"/>
              </p:ext>
            </p:extLst>
          </p:nvPr>
        </p:nvGraphicFramePr>
        <p:xfrm>
          <a:off x="76200" y="1295400"/>
          <a:ext cx="8991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cs typeface="Aharoni" pitchFamily="2" charset="-79"/>
              </a:rPr>
              <a:t>1.</a:t>
            </a:r>
            <a:r>
              <a:rPr lang="uk-UA" sz="3600" b="1" dirty="0" smtClean="0">
                <a:cs typeface="Aharoni" pitchFamily="2" charset="-79"/>
              </a:rPr>
              <a:t>Організація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034617" cy="4525963"/>
          </a:xfr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4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cs typeface="Aharoni" pitchFamily="2" charset="-79"/>
              </a:rPr>
              <a:t>2. </a:t>
            </a:r>
            <a:r>
              <a:rPr lang="uk-UA" sz="3600" b="1" dirty="0" smtClean="0">
                <a:cs typeface="Aharoni" pitchFamily="2" charset="-79"/>
              </a:rPr>
              <a:t>Прийняття бюджету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5000625" cy="4467225"/>
          </a:xfr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cs typeface="Aharoni" pitchFamily="2" charset="-79"/>
              </a:rPr>
              <a:t>3. </a:t>
            </a:r>
            <a:r>
              <a:rPr lang="uk-UA" sz="3600" b="1" dirty="0" smtClean="0">
                <a:cs typeface="Aharoni" pitchFamily="2" charset="-79"/>
              </a:rPr>
              <a:t>Оцінка ризиків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29" y="1524000"/>
            <a:ext cx="5150908" cy="3863181"/>
          </a:xfr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292857" y="5410200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dirty="0" smtClean="0"/>
              <a:t>ООН в Україні</a:t>
            </a:r>
            <a:r>
              <a:rPr lang="en-US" sz="800" dirty="0" smtClean="0"/>
              <a:t>, “</a:t>
            </a:r>
            <a:r>
              <a:rPr lang="uk-UA" sz="800" dirty="0" err="1" smtClean="0"/>
              <a:t>Припять</a:t>
            </a:r>
            <a:r>
              <a:rPr lang="uk-UA" sz="800" dirty="0" smtClean="0"/>
              <a:t>, національний парк</a:t>
            </a:r>
            <a:r>
              <a:rPr lang="en-US" sz="800" dirty="0" smtClean="0"/>
              <a:t>,” 2009</a:t>
            </a:r>
            <a:r>
              <a:rPr lang="uk-UA" sz="800" dirty="0" smtClean="0"/>
              <a:t> р</a:t>
            </a:r>
            <a:endParaRPr lang="en-US" sz="8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cs typeface="Aharoni" pitchFamily="2" charset="-79"/>
              </a:rPr>
              <a:t>4. </a:t>
            </a:r>
            <a:r>
              <a:rPr lang="uk-UA" sz="3600" b="1" dirty="0" smtClean="0">
                <a:cs typeface="Aharoni" pitchFamily="2" charset="-79"/>
              </a:rPr>
              <a:t>Інвестування в інфраструктуру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92" y="1371600"/>
            <a:ext cx="3724490" cy="4525963"/>
          </a:xfr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2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cs typeface="Aharoni" pitchFamily="2" charset="-79"/>
              </a:rPr>
              <a:t>5. </a:t>
            </a:r>
            <a:r>
              <a:rPr lang="uk-UA" sz="3600" b="1" dirty="0" smtClean="0">
                <a:cs typeface="Aharoni" pitchFamily="2" charset="-79"/>
              </a:rPr>
              <a:t>Оцінка безпеки шкіл і лікарень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010400" cy="4127373"/>
          </a:xfrm>
        </p:spPr>
      </p:pic>
      <p:sp>
        <p:nvSpPr>
          <p:cNvPr id="12" name="TextBox 11"/>
          <p:cNvSpPr txBox="1"/>
          <p:nvPr/>
        </p:nvSpPr>
        <p:spPr>
          <a:xfrm>
            <a:off x="3169426" y="5690056"/>
            <a:ext cx="2914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dirty="0" err="1" smtClean="0"/>
              <a:t>Спарров</a:t>
            </a:r>
            <a:r>
              <a:rPr lang="en-US" sz="800" dirty="0" smtClean="0"/>
              <a:t>, “</a:t>
            </a:r>
            <a:r>
              <a:rPr lang="ru-RU" sz="800" dirty="0" err="1"/>
              <a:t>Любитівська</a:t>
            </a:r>
            <a:r>
              <a:rPr lang="ru-RU" sz="800" dirty="0"/>
              <a:t> ЗОШ </a:t>
            </a:r>
            <a:r>
              <a:rPr lang="ru-RU" sz="800" dirty="0" err="1"/>
              <a:t>ім</a:t>
            </a:r>
            <a:r>
              <a:rPr lang="ru-RU" sz="800" dirty="0"/>
              <a:t>. </a:t>
            </a:r>
            <a:r>
              <a:rPr lang="ru-RU" sz="800" dirty="0" err="1"/>
              <a:t>Лесі</a:t>
            </a:r>
            <a:r>
              <a:rPr lang="ru-RU" sz="800" dirty="0"/>
              <a:t> </a:t>
            </a:r>
            <a:r>
              <a:rPr lang="ru-RU" sz="800" dirty="0" err="1" smtClean="0"/>
              <a:t>Українки</a:t>
            </a:r>
            <a:r>
              <a:rPr lang="en-US" sz="800" dirty="0" smtClean="0"/>
              <a:t>,”  </a:t>
            </a:r>
            <a:r>
              <a:rPr lang="uk-UA" sz="800" dirty="0" smtClean="0"/>
              <a:t>липень</a:t>
            </a:r>
            <a:r>
              <a:rPr lang="en-US" sz="800" dirty="0" smtClean="0"/>
              <a:t> 2010</a:t>
            </a:r>
            <a:r>
              <a:rPr lang="uk-UA" sz="800" dirty="0" smtClean="0"/>
              <a:t> р</a:t>
            </a:r>
            <a:endParaRPr lang="en-US" sz="8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cs typeface="Aharoni" pitchFamily="2" charset="-79"/>
              </a:rPr>
              <a:t>6. </a:t>
            </a:r>
            <a:r>
              <a:rPr lang="uk-UA" sz="3600" b="1" dirty="0" smtClean="0">
                <a:cs typeface="Aharoni" pitchFamily="2" charset="-79"/>
              </a:rPr>
              <a:t>Дотримання правил будівництва і використання землі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74" y="1371600"/>
            <a:ext cx="5236508" cy="4353609"/>
          </a:xfr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222051" y="5747206"/>
            <a:ext cx="37721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dirty="0" smtClean="0"/>
              <a:t>Європейська комісія та ПРООН</a:t>
            </a:r>
            <a:r>
              <a:rPr lang="en-US" sz="800" dirty="0" smtClean="0"/>
              <a:t>,  “</a:t>
            </a:r>
            <a:r>
              <a:rPr lang="uk-UA" sz="800" dirty="0" smtClean="0"/>
              <a:t>Технічна місія</a:t>
            </a:r>
            <a:r>
              <a:rPr lang="en-US" sz="800" dirty="0" smtClean="0"/>
              <a:t>: </a:t>
            </a:r>
            <a:r>
              <a:rPr lang="uk-UA" sz="800" dirty="0" smtClean="0"/>
              <a:t>Калуш</a:t>
            </a:r>
            <a:r>
              <a:rPr lang="en-US" sz="800" dirty="0" smtClean="0"/>
              <a:t>, </a:t>
            </a:r>
            <a:r>
              <a:rPr lang="uk-UA" sz="800" dirty="0" smtClean="0"/>
              <a:t>Україна</a:t>
            </a:r>
            <a:r>
              <a:rPr lang="en-US" sz="800" dirty="0" smtClean="0"/>
              <a:t>,”</a:t>
            </a:r>
            <a:r>
              <a:rPr lang="uk-UA" sz="800" dirty="0" smtClean="0"/>
              <a:t> березень</a:t>
            </a:r>
            <a:r>
              <a:rPr lang="en-US" sz="800" dirty="0" smtClean="0"/>
              <a:t> 2010</a:t>
            </a:r>
            <a:r>
              <a:rPr lang="uk-UA" sz="800" dirty="0" smtClean="0"/>
              <a:t> р</a:t>
            </a:r>
            <a:endParaRPr lang="en-US" sz="8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1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cs typeface="Aharoni" pitchFamily="2" charset="-79"/>
              </a:rPr>
              <a:t>7</a:t>
            </a:r>
            <a:r>
              <a:rPr lang="en-US" sz="3600" b="1" dirty="0" smtClean="0">
                <a:cs typeface="Aharoni" pitchFamily="2" charset="-79"/>
              </a:rPr>
              <a:t>. </a:t>
            </a:r>
            <a:r>
              <a:rPr lang="uk-UA" sz="3600" b="1" dirty="0" smtClean="0">
                <a:cs typeface="Aharoni" pitchFamily="2" charset="-79"/>
              </a:rPr>
              <a:t>Навчання та тренування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600200"/>
            <a:ext cx="4095750" cy="3952875"/>
          </a:xfrm>
        </p:spPr>
      </p:pic>
      <p:sp>
        <p:nvSpPr>
          <p:cNvPr id="6" name="TextBox 5"/>
          <p:cNvSpPr txBox="1"/>
          <p:nvPr/>
        </p:nvSpPr>
        <p:spPr>
          <a:xfrm>
            <a:off x="3248775" y="5791200"/>
            <a:ext cx="20281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dirty="0" smtClean="0"/>
              <a:t>Флот США</a:t>
            </a:r>
            <a:r>
              <a:rPr lang="en-US" sz="800" dirty="0" smtClean="0"/>
              <a:t>, “</a:t>
            </a:r>
            <a:r>
              <a:rPr lang="uk-UA" sz="800" dirty="0" smtClean="0"/>
              <a:t>Санітар, перевидано</a:t>
            </a:r>
            <a:r>
              <a:rPr lang="en-US" sz="800" dirty="0" smtClean="0"/>
              <a:t>,” 2006</a:t>
            </a:r>
            <a:r>
              <a:rPr lang="uk-UA" sz="800" dirty="0" smtClean="0"/>
              <a:t> р</a:t>
            </a:r>
            <a:r>
              <a:rPr lang="en-US" sz="800" dirty="0" smtClean="0"/>
              <a:t>.</a:t>
            </a:r>
            <a:endParaRPr lang="en-US" sz="8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4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304800" y="1371600"/>
            <a:ext cx="1852613" cy="142875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haroni" pitchFamily="2" charset="-79"/>
                <a:ea typeface="Verdana" pitchFamily="34" charset="0"/>
                <a:cs typeface="Aharoni" pitchFamily="2" charset="-79"/>
              </a:rPr>
              <a:t>Disaster</a:t>
            </a:r>
            <a:endParaRPr lang="en-US" sz="1400" dirty="0">
              <a:latin typeface="Aharoni" pitchFamily="2" charset="-79"/>
              <a:ea typeface="Verdana" pitchFamily="34" charset="0"/>
              <a:cs typeface="Aharoni" pitchFamily="2" charset="-79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cs typeface="Aharoni" pitchFamily="2" charset="-79"/>
              </a:rPr>
              <a:t>Що</a:t>
            </a:r>
            <a:r>
              <a:rPr lang="ru-RU" sz="3600" b="1" dirty="0" smtClean="0">
                <a:cs typeface="Aharoni" pitchFamily="2" charset="-79"/>
              </a:rPr>
              <a:t> </a:t>
            </a:r>
            <a:r>
              <a:rPr lang="ru-RU" sz="3600" b="1" dirty="0" err="1" smtClean="0">
                <a:cs typeface="Aharoni" pitchFamily="2" charset="-79"/>
              </a:rPr>
              <a:t>таке</a:t>
            </a:r>
            <a:r>
              <a:rPr lang="ru-RU" sz="3600" b="1" dirty="0" smtClean="0">
                <a:cs typeface="Aharoni" pitchFamily="2" charset="-79"/>
              </a:rPr>
              <a:t> лихо</a:t>
            </a:r>
            <a:r>
              <a:rPr lang="en-US" sz="3600" b="1" dirty="0" smtClean="0">
                <a:cs typeface="Aharoni" pitchFamily="2" charset="-79"/>
              </a:rPr>
              <a:t>? 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" y="3048000"/>
            <a:ext cx="13049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" y="4048125"/>
            <a:ext cx="9525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8" y="4951830"/>
            <a:ext cx="918674" cy="68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6877" y="1524000"/>
            <a:ext cx="674152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err="1" smtClean="0"/>
              <a:t>Загинуло</a:t>
            </a:r>
            <a:r>
              <a:rPr lang="ru-RU" sz="3200" dirty="0" smtClean="0"/>
              <a:t> 10 </a:t>
            </a:r>
            <a:r>
              <a:rPr lang="uk-UA" sz="3200" dirty="0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більше</a:t>
            </a:r>
            <a:r>
              <a:rPr lang="ru-RU" sz="3200" dirty="0" smtClean="0"/>
              <a:t> людей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uk-UA" sz="3200" dirty="0" smtClean="0"/>
              <a:t>Постраждали 100 і більше людей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uk-UA" sz="3200" dirty="0" smtClean="0"/>
              <a:t>Оголошення надзвичайної ситуації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uk-UA" sz="3200" dirty="0" smtClean="0"/>
              <a:t>Заклик до міжнародної спільноти </a:t>
            </a:r>
          </a:p>
          <a:p>
            <a:pPr marL="457200" indent="-457200"/>
            <a:r>
              <a:rPr lang="uk-UA" sz="3200" dirty="0" smtClean="0"/>
              <a:t>про допомогу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462928" y="5909131"/>
            <a:ext cx="6019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EM-DAT: The OFDA/CRED International Disaster Database – www.emdat.net – </a:t>
            </a:r>
            <a:r>
              <a:rPr lang="en-US" sz="800" dirty="0" err="1"/>
              <a:t>Université</a:t>
            </a:r>
            <a:r>
              <a:rPr lang="en-US" sz="800" dirty="0"/>
              <a:t> </a:t>
            </a:r>
            <a:r>
              <a:rPr lang="en-US" sz="800" dirty="0" err="1"/>
              <a:t>catholique</a:t>
            </a:r>
            <a:r>
              <a:rPr lang="en-US" sz="800" dirty="0"/>
              <a:t> de Louvain – Brussels – Belgium.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7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cs typeface="Aharoni" pitchFamily="2" charset="-79"/>
              </a:rPr>
              <a:t>8. </a:t>
            </a:r>
            <a:r>
              <a:rPr lang="uk-UA" sz="3600" b="1" dirty="0" smtClean="0">
                <a:cs typeface="Aharoni" pitchFamily="2" charset="-79"/>
              </a:rPr>
              <a:t>Захист екосистем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53" y="1295400"/>
            <a:ext cx="4076700" cy="4410075"/>
          </a:xfr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986683" y="5683478"/>
            <a:ext cx="27927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dirty="0" smtClean="0"/>
              <a:t>ООН в Україні</a:t>
            </a:r>
            <a:r>
              <a:rPr lang="en-US" sz="800" dirty="0" smtClean="0"/>
              <a:t>, “</a:t>
            </a:r>
            <a:r>
              <a:rPr lang="uk-UA" sz="800" dirty="0" smtClean="0"/>
              <a:t>8 тон сміття зібрано під час зеленої толоки</a:t>
            </a:r>
            <a:r>
              <a:rPr lang="en-US" sz="800" dirty="0" smtClean="0"/>
              <a:t>”</a:t>
            </a:r>
            <a:endParaRPr lang="en-US" sz="8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cs typeface="Aharoni" pitchFamily="2" charset="-79"/>
              </a:rPr>
              <a:t>9. </a:t>
            </a:r>
            <a:r>
              <a:rPr lang="uk-UA" sz="3600" b="1" dirty="0" smtClean="0">
                <a:cs typeface="Aharoni" pitchFamily="2" charset="-79"/>
              </a:rPr>
              <a:t>Створення систем попередження лих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2600" y="5244644"/>
            <a:ext cx="56332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dirty="0" smtClean="0"/>
              <a:t>Павук ООН</a:t>
            </a:r>
            <a:r>
              <a:rPr lang="en-US" sz="800" dirty="0" smtClean="0"/>
              <a:t>, </a:t>
            </a:r>
            <a:r>
              <a:rPr lang="en-US" sz="800" dirty="0"/>
              <a:t>http://www.un-spider.org/book/5147/4c-challenge-communication-coordination-cooperation-capacity-development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686425" cy="3476625"/>
          </a:xfr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1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cs typeface="Aharoni" pitchFamily="2" charset="-79"/>
              </a:rPr>
              <a:t>10. </a:t>
            </a:r>
            <a:r>
              <a:rPr lang="uk-UA" sz="3600" b="1" dirty="0" smtClean="0">
                <a:cs typeface="Aharoni" pitchFamily="2" charset="-79"/>
              </a:rPr>
              <a:t>Фокус на потребах тих, хто вижив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90179" y="5799357"/>
            <a:ext cx="43941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dirty="0" smtClean="0"/>
              <a:t>ООН в Україні</a:t>
            </a:r>
            <a:r>
              <a:rPr lang="en-US" sz="800" dirty="0" smtClean="0"/>
              <a:t>, “</a:t>
            </a:r>
            <a:r>
              <a:rPr lang="uk-UA" sz="800" dirty="0" smtClean="0"/>
              <a:t>Місія ООН відвідала уражені паводками місця в Івано-франківській </a:t>
            </a:r>
            <a:r>
              <a:rPr lang="uk-UA" sz="800" dirty="0" err="1" smtClean="0"/>
              <a:t>обл</a:t>
            </a:r>
            <a:r>
              <a:rPr lang="en-US" sz="800" dirty="0" smtClean="0"/>
              <a:t>,” 2008</a:t>
            </a:r>
            <a:r>
              <a:rPr lang="uk-UA" sz="800" dirty="0" smtClean="0"/>
              <a:t> р</a:t>
            </a:r>
            <a:endParaRPr lang="en-US" sz="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09691"/>
            <a:ext cx="5871041" cy="4389666"/>
          </a:xfr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4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cs typeface="Aharoni" pitchFamily="2" charset="-79"/>
              </a:rPr>
              <a:t>Роблячи міста більш стійкими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 smtClean="0">
              <a:latin typeface="Microsoft Tai Le" pitchFamily="34" charset="0"/>
              <a:cs typeface="Microsoft Tai Le" pitchFamily="34" charset="0"/>
            </a:endParaRPr>
          </a:p>
          <a:p>
            <a:endParaRPr lang="en-US" sz="2800" dirty="0" smtClean="0">
              <a:latin typeface="Microsoft Tai Le" pitchFamily="34" charset="0"/>
              <a:cs typeface="Microsoft Tai Le" pitchFamily="34" charset="0"/>
            </a:endParaRPr>
          </a:p>
          <a:p>
            <a:pPr marL="0" indent="0">
              <a:buNone/>
            </a:pPr>
            <a:endParaRPr lang="en-US" sz="2800" dirty="0">
              <a:latin typeface="Microsoft Tai Le" pitchFamily="34" charset="0"/>
              <a:cs typeface="Microsoft Tai Le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371600"/>
            <a:ext cx="76771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2447925"/>
            <a:ext cx="2918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Хто готується в СНД</a:t>
            </a:r>
            <a:r>
              <a:rPr lang="en-US" sz="2400" b="1" dirty="0" smtClean="0"/>
              <a:t>?</a:t>
            </a:r>
            <a:endParaRPr lang="en-US" sz="1000" b="1" dirty="0" smtClean="0"/>
          </a:p>
          <a:p>
            <a:r>
              <a:rPr lang="en-US" sz="1200" dirty="0" smtClean="0"/>
              <a:t>(</a:t>
            </a:r>
            <a:r>
              <a:rPr lang="uk-UA" sz="1200" dirty="0" smtClean="0"/>
              <a:t>Станом на 15 </a:t>
            </a:r>
            <a:r>
              <a:rPr lang="uk-UA" sz="1200" dirty="0"/>
              <a:t>грудня</a:t>
            </a:r>
            <a:r>
              <a:rPr lang="uk-UA" sz="1200" dirty="0" smtClean="0"/>
              <a:t>, </a:t>
            </a:r>
            <a:r>
              <a:rPr lang="en-US" sz="1200" dirty="0" smtClean="0"/>
              <a:t>2011)</a:t>
            </a:r>
            <a:endParaRPr lang="en-US" sz="1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951256"/>
              </p:ext>
            </p:extLst>
          </p:nvPr>
        </p:nvGraphicFramePr>
        <p:xfrm>
          <a:off x="3505198" y="3173194"/>
          <a:ext cx="490537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688"/>
                <a:gridCol w="24526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Азербайджан</a:t>
                      </a:r>
                      <a:r>
                        <a:rPr lang="en-US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(0)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Росія</a:t>
                      </a:r>
                      <a:r>
                        <a:rPr lang="en-US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(0)</a:t>
                      </a:r>
                      <a:endParaRPr lang="en-US" sz="2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Білорусь</a:t>
                      </a:r>
                      <a:r>
                        <a:rPr lang="en-US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(0)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Таджикистан</a:t>
                      </a:r>
                      <a:r>
                        <a:rPr lang="en-US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(1)</a:t>
                      </a:r>
                      <a:endParaRPr lang="en-US" sz="2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Вірменія</a:t>
                      </a:r>
                      <a:r>
                        <a:rPr lang="en-US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(2)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Туркменістан</a:t>
                      </a:r>
                      <a:r>
                        <a:rPr lang="en-US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(0)</a:t>
                      </a:r>
                      <a:endParaRPr lang="en-US" sz="2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Казахстан</a:t>
                      </a:r>
                      <a:r>
                        <a:rPr lang="en-US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(0)</a:t>
                      </a:r>
                      <a:endParaRPr lang="en-US" sz="2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Узбекистан</a:t>
                      </a:r>
                      <a:r>
                        <a:rPr lang="en-US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(0)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Киргизія</a:t>
                      </a:r>
                      <a:r>
                        <a:rPr lang="en-US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(0)</a:t>
                      </a:r>
                      <a:endParaRPr lang="en-US" sz="2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Україна</a:t>
                      </a:r>
                      <a:r>
                        <a:rPr lang="en-US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(1)</a:t>
                      </a:r>
                      <a:endParaRPr lang="en-US" sz="2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Молдова</a:t>
                      </a:r>
                      <a:r>
                        <a:rPr lang="en-US" sz="2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(0)</a:t>
                      </a:r>
                      <a:endParaRPr lang="en-US" sz="2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562600" y="4819650"/>
            <a:ext cx="2290763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7" y="2315505"/>
            <a:ext cx="2612233" cy="161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" y="4038600"/>
            <a:ext cx="2612232" cy="1625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0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cs typeface="Aharoni" pitchFamily="2" charset="-79"/>
              </a:rPr>
              <a:t>Підсумок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3000" dirty="0" smtClean="0"/>
              <a:t>Україні загрожують серйозні лиха</a:t>
            </a: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r>
              <a:rPr lang="uk-UA" sz="3000" dirty="0" smtClean="0"/>
              <a:t>Загроз не уникнути, втім, лиха можливо</a:t>
            </a: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r>
              <a:rPr lang="uk-UA" sz="3000" dirty="0" smtClean="0"/>
              <a:t>Необхідні зусилля місцевої влади щоб зробити міста безпечними</a:t>
            </a: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r>
              <a:rPr lang="uk-UA" sz="3000" dirty="0" smtClean="0"/>
              <a:t>Критично розуміти контекст</a:t>
            </a:r>
            <a:r>
              <a:rPr lang="en-US" sz="3000" dirty="0" smtClean="0"/>
              <a:t>, </a:t>
            </a:r>
            <a:r>
              <a:rPr lang="uk-UA" sz="3000" dirty="0" smtClean="0"/>
              <a:t>особливо різні потреби вразливого населення</a:t>
            </a: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r>
              <a:rPr lang="uk-UA" sz="3000" dirty="0" smtClean="0"/>
              <a:t>План-дій з 10 пунктів дає змогу подумати та вжити заходів до зменшення загроз лих  </a:t>
            </a:r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6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cs typeface="Aharoni" pitchFamily="2" charset="-79"/>
              </a:rPr>
              <a:t>Дякую за увагу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68" y="1371599"/>
            <a:ext cx="3523719" cy="45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26759" y="5878174"/>
            <a:ext cx="2892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http://www.unisdr.org/english/campaigns/campaign2010-2015/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2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cs typeface="Aharoni" pitchFamily="2" charset="-79"/>
              </a:rPr>
              <a:t>Порядок денний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Лиха в Україні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Зменшення загрози лих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Підвищення стійкості міст до лих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Дискусії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7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cs typeface="Aharoni" pitchFamily="2" charset="-79"/>
              </a:rPr>
              <a:t>Лиха в Україні протягом</a:t>
            </a:r>
            <a:r>
              <a:rPr lang="en-US" sz="3600" b="1" dirty="0" smtClean="0">
                <a:cs typeface="Aharoni" pitchFamily="2" charset="-79"/>
              </a:rPr>
              <a:t> 1991-2010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802864284"/>
              </p:ext>
            </p:extLst>
          </p:nvPr>
        </p:nvGraphicFramePr>
        <p:xfrm>
          <a:off x="838200" y="1143000"/>
          <a:ext cx="7543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1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cs typeface="Aharoni" pitchFamily="2" charset="-79"/>
              </a:rPr>
              <a:t>Лиха в </a:t>
            </a:r>
            <a:r>
              <a:rPr lang="ru-RU" sz="3600" b="1" dirty="0" err="1" smtClean="0">
                <a:cs typeface="Aharoni" pitchFamily="2" charset="-79"/>
              </a:rPr>
              <a:t>Укра</a:t>
            </a:r>
            <a:r>
              <a:rPr lang="uk-UA" sz="3600" b="1" dirty="0" err="1" smtClean="0">
                <a:cs typeface="Aharoni" pitchFamily="2" charset="-79"/>
              </a:rPr>
              <a:t>їні</a:t>
            </a:r>
            <a:r>
              <a:rPr lang="uk-UA" sz="3600" b="1" dirty="0" smtClean="0">
                <a:cs typeface="Aharoni" pitchFamily="2" charset="-79"/>
              </a:rPr>
              <a:t> протягом </a:t>
            </a:r>
            <a:r>
              <a:rPr lang="en-US" sz="3600" b="1" dirty="0" smtClean="0">
                <a:cs typeface="Aharoni" pitchFamily="2" charset="-79"/>
              </a:rPr>
              <a:t>1991-2010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2099" y="5632905"/>
            <a:ext cx="6019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" dirty="0" smtClean="0"/>
              <a:t>Міжнародна база даних  з лих </a:t>
            </a:r>
            <a:r>
              <a:rPr lang="en-US" sz="800" dirty="0" smtClean="0"/>
              <a:t>– </a:t>
            </a:r>
            <a:r>
              <a:rPr lang="en-US" sz="800" dirty="0"/>
              <a:t>www.emdat.net – </a:t>
            </a:r>
            <a:r>
              <a:rPr lang="uk-UA" sz="800" dirty="0" smtClean="0"/>
              <a:t>Католицький університет, Бельгія</a:t>
            </a:r>
            <a:r>
              <a:rPr lang="en-US" sz="800" dirty="0" smtClean="0"/>
              <a:t>.</a:t>
            </a:r>
            <a:endParaRPr lang="en-US" sz="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209800"/>
            <a:ext cx="59721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8831" y="1762125"/>
            <a:ext cx="250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Most Frequent Disasters</a:t>
            </a:r>
            <a:endParaRPr lang="en-US" b="1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cs typeface="Aharoni" pitchFamily="2" charset="-79"/>
              </a:rPr>
              <a:t>Лиха в Україні протягом </a:t>
            </a:r>
            <a:r>
              <a:rPr lang="en-US" sz="3600" b="1" dirty="0" smtClean="0">
                <a:cs typeface="Aharoni" pitchFamily="2" charset="-79"/>
              </a:rPr>
              <a:t>1991-2010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62928" y="4724400"/>
            <a:ext cx="6019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EM-DAT: The OFDA/CRED International Disaster Database – www.emdat.net – </a:t>
            </a:r>
            <a:r>
              <a:rPr lang="en-US" sz="800" dirty="0" err="1"/>
              <a:t>Université</a:t>
            </a:r>
            <a:r>
              <a:rPr lang="en-US" sz="800" dirty="0"/>
              <a:t> </a:t>
            </a:r>
            <a:r>
              <a:rPr lang="en-US" sz="800" dirty="0" err="1"/>
              <a:t>catholique</a:t>
            </a:r>
            <a:r>
              <a:rPr lang="en-US" sz="800" dirty="0"/>
              <a:t> de Louvain – Brussels – Belgium.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06951"/>
              </p:ext>
            </p:extLst>
          </p:nvPr>
        </p:nvGraphicFramePr>
        <p:xfrm>
          <a:off x="1481978" y="21336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22191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0000"/>
                          </a:solidFill>
                        </a:rPr>
                        <a:t>Тип лиха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smtClean="0">
                          <a:solidFill>
                            <a:srgbClr val="000000"/>
                          </a:solidFill>
                        </a:rPr>
                        <a:t>Number of People Affected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0000"/>
                          </a:solidFill>
                        </a:rPr>
                        <a:t>Паводки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2,638,294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0000"/>
                          </a:solidFill>
                        </a:rPr>
                        <a:t>Аномальна</a:t>
                      </a:r>
                      <a:r>
                        <a:rPr lang="uk-UA" b="0" baseline="0" dirty="0" smtClean="0">
                          <a:solidFill>
                            <a:srgbClr val="000000"/>
                          </a:solidFill>
                        </a:rPr>
                        <a:t> температура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59,600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0000"/>
                          </a:solidFill>
                        </a:rPr>
                        <a:t>Шторм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56,662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0000"/>
                          </a:solidFill>
                        </a:rPr>
                        <a:t>Епідемія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6,771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0000"/>
                          </a:solidFill>
                        </a:rPr>
                        <a:t>Інцидент на виробництві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6,759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0000"/>
                          </a:solidFill>
                        </a:rPr>
                        <a:t>Автокатастрофа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9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4879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cs typeface="Aharoni" pitchFamily="2" charset="-79"/>
              </a:rPr>
              <a:t>Лиха в Україні протягом</a:t>
            </a:r>
            <a:r>
              <a:rPr lang="en-US" sz="3600" b="1" dirty="0" smtClean="0">
                <a:cs typeface="Aharoni" pitchFamily="2" charset="-79"/>
              </a:rPr>
              <a:t> 1991-2010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37" y="1470166"/>
            <a:ext cx="6367463" cy="89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cs typeface="Aharoni" pitchFamily="2" charset="-79"/>
              </a:rPr>
              <a:t>Лиха в Україні протягом</a:t>
            </a:r>
            <a:r>
              <a:rPr lang="en-US" sz="3600" b="1" dirty="0" smtClean="0">
                <a:cs typeface="Aharoni" pitchFamily="2" charset="-79"/>
              </a:rPr>
              <a:t> 1991-2010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000" dirty="0" smtClean="0"/>
              <a:t>13 </a:t>
            </a:r>
            <a:r>
              <a:rPr lang="uk-UA" sz="2000" dirty="0" err="1" smtClean="0"/>
              <a:t>млн</a:t>
            </a:r>
            <a:r>
              <a:rPr lang="uk-UA" sz="2000" dirty="0" smtClean="0"/>
              <a:t> тон </a:t>
            </a:r>
            <a:r>
              <a:rPr lang="en-US" sz="2000" dirty="0" smtClean="0"/>
              <a:t>“</a:t>
            </a:r>
            <a:r>
              <a:rPr lang="uk-UA" sz="2000" dirty="0" smtClean="0"/>
              <a:t>небезпечних матеріалів</a:t>
            </a:r>
            <a:r>
              <a:rPr lang="en-US" sz="2000" dirty="0" smtClean="0"/>
              <a:t>” </a:t>
            </a:r>
            <a:r>
              <a:rPr lang="uk-UA" sz="2000" dirty="0" smtClean="0"/>
              <a:t> у </a:t>
            </a:r>
            <a:r>
              <a:rPr lang="en-US" sz="2000" dirty="0" smtClean="0"/>
              <a:t>1,500 </a:t>
            </a:r>
            <a:r>
              <a:rPr lang="uk-UA" sz="2000" dirty="0" smtClean="0"/>
              <a:t>місцевостях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11 </a:t>
            </a:r>
            <a:r>
              <a:rPr lang="uk-UA" sz="2000" dirty="0" err="1" smtClean="0"/>
              <a:t>млн</a:t>
            </a:r>
            <a:r>
              <a:rPr lang="uk-UA" sz="2000" dirty="0" smtClean="0"/>
              <a:t> українців проживають у потенційно хімічно небезпечних зонах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10,584 </a:t>
            </a:r>
            <a:r>
              <a:rPr lang="uk-UA" sz="2000" dirty="0" smtClean="0"/>
              <a:t>з </a:t>
            </a:r>
            <a:r>
              <a:rPr lang="en-US" sz="2000" dirty="0" smtClean="0"/>
              <a:t>11,000 </a:t>
            </a:r>
            <a:r>
              <a:rPr lang="uk-UA" sz="2000" dirty="0" smtClean="0"/>
              <a:t>потенційно небезпечних місць не володіють відповідним обладнанням для виявлення загроз на ранньому етапі  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062" y="2362200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Серпень</a:t>
            </a:r>
            <a:r>
              <a:rPr lang="en-US" sz="2000" b="1" dirty="0" smtClean="0"/>
              <a:t> 2011</a:t>
            </a:r>
          </a:p>
          <a:p>
            <a:r>
              <a:rPr lang="uk-UA" sz="800" dirty="0" smtClean="0"/>
              <a:t>Джерело</a:t>
            </a:r>
            <a:r>
              <a:rPr lang="en-US" sz="800" dirty="0" smtClean="0"/>
              <a:t>: http://newsru.ua/ukraine/16aug2011/balloga.html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490537" y="4267200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Листопад</a:t>
            </a:r>
            <a:r>
              <a:rPr lang="en-US" sz="2000" b="1" dirty="0" smtClean="0"/>
              <a:t> 2011</a:t>
            </a:r>
          </a:p>
          <a:p>
            <a:r>
              <a:rPr lang="uk-UA" sz="800" dirty="0" smtClean="0"/>
              <a:t>Уряд України, Міністерство надзвичайних ситуацій</a:t>
            </a:r>
            <a:endParaRPr lang="en-US" sz="8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2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cs typeface="Aharoni" pitchFamily="2" charset="-79"/>
              </a:rPr>
              <a:t>Зменшення загрози лих</a:t>
            </a:r>
            <a:r>
              <a:rPr lang="en-US" sz="3600" b="1" dirty="0" smtClean="0">
                <a:cs typeface="Aharoni" pitchFamily="2" charset="-79"/>
              </a:rPr>
              <a:t>(</a:t>
            </a:r>
            <a:r>
              <a:rPr lang="uk-UA" sz="3600" b="1" dirty="0" smtClean="0">
                <a:cs typeface="Aharoni" pitchFamily="2" charset="-79"/>
              </a:rPr>
              <a:t>ЗЗЛ</a:t>
            </a:r>
            <a:r>
              <a:rPr lang="en-US" sz="3600" b="1" dirty="0" smtClean="0">
                <a:cs typeface="Aharoni" pitchFamily="2" charset="-79"/>
              </a:rPr>
              <a:t>)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1" y="1752600"/>
            <a:ext cx="2362201" cy="349420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76600" y="1752600"/>
            <a:ext cx="50315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200" dirty="0" smtClean="0"/>
              <a:t>ЗЗЛ</a:t>
            </a:r>
            <a:r>
              <a:rPr lang="en-US" sz="2200" dirty="0" smtClean="0"/>
              <a:t> </a:t>
            </a:r>
            <a:r>
              <a:rPr lang="uk-UA" sz="2200" dirty="0" smtClean="0"/>
              <a:t>є систематичним підходом до зменшення загрози лих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sz="2200" dirty="0" smtClean="0"/>
              <a:t>Україна одна зі </a:t>
            </a:r>
            <a:r>
              <a:rPr lang="en-US" sz="2200" dirty="0" smtClean="0"/>
              <a:t>168 </a:t>
            </a:r>
            <a:r>
              <a:rPr lang="uk-UA" sz="2200" dirty="0" smtClean="0"/>
              <a:t>країн, що зобов'язалась прийняти </a:t>
            </a:r>
            <a:r>
              <a:rPr lang="uk-UA" sz="2200" dirty="0" err="1" smtClean="0"/>
              <a:t>Хіогську</a:t>
            </a:r>
            <a:r>
              <a:rPr lang="uk-UA" sz="2200" dirty="0" smtClean="0"/>
              <a:t> рамкову програму дій </a:t>
            </a:r>
            <a:r>
              <a:rPr lang="en-US" sz="2200" dirty="0" smtClean="0"/>
              <a:t>(HFA)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sz="2200" dirty="0" smtClean="0"/>
              <a:t>ЗЗЛ</a:t>
            </a:r>
            <a:r>
              <a:rPr lang="en-US" sz="2200" dirty="0" smtClean="0"/>
              <a:t> </a:t>
            </a:r>
            <a:r>
              <a:rPr lang="uk-UA" sz="2200" dirty="0" smtClean="0"/>
              <a:t>працює за принципом, що лиха можна попередити</a:t>
            </a:r>
            <a:r>
              <a:rPr lang="en-US" sz="2200" dirty="0" smtClean="0"/>
              <a:t>, </a:t>
            </a:r>
            <a:r>
              <a:rPr lang="uk-UA" sz="2200" dirty="0" smtClean="0"/>
              <a:t>в той час, як небезпеку ні</a:t>
            </a:r>
            <a:endParaRPr lang="en-US" sz="2200" dirty="0" smtClean="0"/>
          </a:p>
          <a:p>
            <a:endParaRPr lang="en-US" sz="20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0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671</Words>
  <Application>Microsoft Office PowerPoint</Application>
  <PresentationFormat>On-screen Show (4:3)</PresentationFormat>
  <Paragraphs>138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Підвищення стійкості міст до лих Зменшення загроз лих в Україні</vt:lpstr>
      <vt:lpstr>Що таке лихо? </vt:lpstr>
      <vt:lpstr>Порядок денний</vt:lpstr>
      <vt:lpstr>Лиха в Україні протягом 1991-2010</vt:lpstr>
      <vt:lpstr>Лиха в Україні протягом 1991-2010</vt:lpstr>
      <vt:lpstr>Лиха в Україні протягом 1991-2010</vt:lpstr>
      <vt:lpstr>Лиха в Україні протягом 1991-2010</vt:lpstr>
      <vt:lpstr>Лиха в Україні протягом 1991-2010</vt:lpstr>
      <vt:lpstr>Зменшення загрози лих(ЗЗЛ)</vt:lpstr>
      <vt:lpstr>Зменшення  Загрози Лих (DRR)</vt:lpstr>
      <vt:lpstr>Зменшення Загрози Лих(DRR)</vt:lpstr>
      <vt:lpstr>План з 10 пунктів</vt:lpstr>
      <vt:lpstr>1.Організація</vt:lpstr>
      <vt:lpstr>2. Прийняття бюджету</vt:lpstr>
      <vt:lpstr>3. Оцінка ризиків</vt:lpstr>
      <vt:lpstr>4. Інвестування в інфраструктуру</vt:lpstr>
      <vt:lpstr>5. Оцінка безпеки шкіл і лікарень</vt:lpstr>
      <vt:lpstr>6. Дотримання правил будівництва і використання землі</vt:lpstr>
      <vt:lpstr>7. Навчання та тренування</vt:lpstr>
      <vt:lpstr>8. Захист екосистем</vt:lpstr>
      <vt:lpstr>9. Створення систем попередження лих</vt:lpstr>
      <vt:lpstr>10. Фокус на потребах тих, хто вижив</vt:lpstr>
      <vt:lpstr>Роблячи міста більш стійкими</vt:lpstr>
      <vt:lpstr>Підсумок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 Funai</dc:creator>
  <cp:lastModifiedBy>Go Funai</cp:lastModifiedBy>
  <cp:revision>213</cp:revision>
  <dcterms:created xsi:type="dcterms:W3CDTF">2011-06-01T06:11:49Z</dcterms:created>
  <dcterms:modified xsi:type="dcterms:W3CDTF">2011-12-12T10:14:49Z</dcterms:modified>
</cp:coreProperties>
</file>